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11"/>
  </p:notesMasterIdLst>
  <p:sldIdLst>
    <p:sldId id="308" r:id="rId2"/>
    <p:sldId id="309" r:id="rId3"/>
    <p:sldId id="310" r:id="rId4"/>
    <p:sldId id="311" r:id="rId5"/>
    <p:sldId id="313" r:id="rId6"/>
    <p:sldId id="263" r:id="rId7"/>
    <p:sldId id="315" r:id="rId8"/>
    <p:sldId id="316" r:id="rId9"/>
    <p:sldId id="317" r:id="rId10"/>
    <p:sldId id="318" r:id="rId11"/>
    <p:sldId id="319" r:id="rId12"/>
    <p:sldId id="320" r:id="rId13"/>
    <p:sldId id="388" r:id="rId14"/>
    <p:sldId id="323" r:id="rId15"/>
    <p:sldId id="268" r:id="rId16"/>
    <p:sldId id="266" r:id="rId17"/>
    <p:sldId id="324" r:id="rId18"/>
    <p:sldId id="406" r:id="rId19"/>
    <p:sldId id="411" r:id="rId20"/>
    <p:sldId id="418" r:id="rId21"/>
    <p:sldId id="419" r:id="rId22"/>
    <p:sldId id="422" r:id="rId23"/>
    <p:sldId id="457" r:id="rId24"/>
    <p:sldId id="458" r:id="rId25"/>
    <p:sldId id="459" r:id="rId26"/>
    <p:sldId id="426" r:id="rId27"/>
    <p:sldId id="427" r:id="rId28"/>
    <p:sldId id="428" r:id="rId29"/>
    <p:sldId id="429" r:id="rId30"/>
    <p:sldId id="326" r:id="rId31"/>
    <p:sldId id="257" r:id="rId32"/>
    <p:sldId id="341" r:id="rId33"/>
    <p:sldId id="389" r:id="rId34"/>
    <p:sldId id="339" r:id="rId35"/>
    <p:sldId id="338" r:id="rId36"/>
    <p:sldId id="336" r:id="rId37"/>
    <p:sldId id="335" r:id="rId38"/>
    <p:sldId id="394" r:id="rId39"/>
    <p:sldId id="385" r:id="rId40"/>
    <p:sldId id="382" r:id="rId41"/>
    <p:sldId id="331" r:id="rId42"/>
    <p:sldId id="377" r:id="rId43"/>
    <p:sldId id="334" r:id="rId44"/>
    <p:sldId id="432" r:id="rId45"/>
    <p:sldId id="434" r:id="rId46"/>
    <p:sldId id="435" r:id="rId47"/>
    <p:sldId id="453" r:id="rId48"/>
    <p:sldId id="454" r:id="rId49"/>
    <p:sldId id="455" r:id="rId50"/>
    <p:sldId id="438" r:id="rId51"/>
    <p:sldId id="448" r:id="rId52"/>
    <p:sldId id="447" r:id="rId53"/>
    <p:sldId id="456" r:id="rId54"/>
    <p:sldId id="329" r:id="rId55"/>
    <p:sldId id="378" r:id="rId56"/>
    <p:sldId id="356" r:id="rId57"/>
    <p:sldId id="355" r:id="rId58"/>
    <p:sldId id="373" r:id="rId59"/>
    <p:sldId id="353" r:id="rId60"/>
    <p:sldId id="351" r:id="rId61"/>
    <p:sldId id="350" r:id="rId62"/>
    <p:sldId id="349" r:id="rId63"/>
    <p:sldId id="379" r:id="rId64"/>
    <p:sldId id="381" r:id="rId65"/>
    <p:sldId id="346" r:id="rId66"/>
    <p:sldId id="380" r:id="rId67"/>
    <p:sldId id="409" r:id="rId68"/>
    <p:sldId id="441" r:id="rId69"/>
    <p:sldId id="444" r:id="rId70"/>
    <p:sldId id="445" r:id="rId71"/>
    <p:sldId id="443" r:id="rId72"/>
    <p:sldId id="442" r:id="rId73"/>
    <p:sldId id="449" r:id="rId74"/>
    <p:sldId id="410" r:id="rId75"/>
    <p:sldId id="412" r:id="rId76"/>
    <p:sldId id="446" r:id="rId77"/>
    <p:sldId id="460" r:id="rId78"/>
    <p:sldId id="344" r:id="rId79"/>
    <p:sldId id="343" r:id="rId80"/>
    <p:sldId id="371" r:id="rId81"/>
    <p:sldId id="370" r:id="rId82"/>
    <p:sldId id="369" r:id="rId83"/>
    <p:sldId id="368" r:id="rId84"/>
    <p:sldId id="366" r:id="rId85"/>
    <p:sldId id="365" r:id="rId86"/>
    <p:sldId id="364" r:id="rId87"/>
    <p:sldId id="387" r:id="rId88"/>
    <p:sldId id="362" r:id="rId89"/>
    <p:sldId id="361" r:id="rId90"/>
    <p:sldId id="376" r:id="rId91"/>
    <p:sldId id="414" r:id="rId92"/>
    <p:sldId id="399" r:id="rId93"/>
    <p:sldId id="401" r:id="rId94"/>
    <p:sldId id="398" r:id="rId95"/>
    <p:sldId id="402" r:id="rId96"/>
    <p:sldId id="403" r:id="rId97"/>
    <p:sldId id="450" r:id="rId98"/>
    <p:sldId id="451" r:id="rId99"/>
    <p:sldId id="452" r:id="rId100"/>
    <p:sldId id="417" r:id="rId101"/>
    <p:sldId id="404" r:id="rId102"/>
    <p:sldId id="405" r:id="rId103"/>
    <p:sldId id="416" r:id="rId104"/>
    <p:sldId id="359" r:id="rId105"/>
    <p:sldId id="358" r:id="rId106"/>
    <p:sldId id="328" r:id="rId107"/>
    <p:sldId id="390" r:id="rId108"/>
    <p:sldId id="392" r:id="rId109"/>
    <p:sldId id="391" r:id="rId110"/>
  </p:sldIdLst>
  <p:sldSz cx="9144000" cy="5143500" type="screen16x9"/>
  <p:notesSz cx="6858000" cy="9144000"/>
  <p:embeddedFontLst>
    <p:embeddedFont>
      <p:font typeface="Dela Gothic One" panose="020B0604020202020204" charset="-128"/>
      <p:regular r:id="rId112"/>
    </p:embeddedFont>
    <p:embeddedFont>
      <p:font typeface="Archivo" panose="020B0604020202020204" charset="0"/>
      <p:regular r:id="rId113"/>
      <p:bold r:id="rId114"/>
      <p:italic r:id="rId115"/>
      <p:boldItalic r:id="rId116"/>
    </p:embeddedFont>
    <p:embeddedFont>
      <p:font typeface="Bahnschrift" panose="020B0502040204020203" pitchFamily="34" charset="0"/>
      <p:regular r:id="rId117"/>
      <p:bold r:id="rId118"/>
    </p:embeddedFont>
    <p:embeddedFont>
      <p:font typeface="Bebas Neue" panose="020B0604020202020204" charset="0"/>
      <p:regular r:id="rId119"/>
    </p:embeddedFont>
    <p:embeddedFont>
      <p:font typeface="Calibri" panose="020F0502020204030204" pitchFamily="34" charset="0"/>
      <p:regular r:id="rId120"/>
      <p:bold r:id="rId121"/>
      <p:italic r:id="rId122"/>
      <p:boldItalic r:id="rId123"/>
    </p:embeddedFont>
    <p:embeddedFont>
      <p:font typeface="Sitka Heading" panose="02000505000000020004" pitchFamily="2" charset="0"/>
      <p:regular r:id="rId124"/>
      <p:bold r:id="rId125"/>
      <p:italic r:id="rId126"/>
      <p:boldItalic r:id="rId1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A656E-A8E4-31FE-E26D-4F4205F454D0}" v="8" dt="2023-03-27T18:04:08.104"/>
    <p1510:client id="{0449897F-4F5E-0CA8-9658-EFE4F7AAF8DC}" v="207" dt="2023-04-02T12:27:31.291"/>
    <p1510:client id="{06A7A1F4-6A05-CA48-F969-BDC21F66345E}" v="51" dt="2023-05-25T15:17:37.887"/>
    <p1510:client id="{0E83103A-67A5-4DCA-45E3-08232F4D6A7C}" v="70" dt="2023-04-01T16:48:03.994"/>
    <p1510:client id="{10BFCAFE-2265-9677-BC3A-2F5C35C9EC30}" v="18" dt="2023-09-05T17:10:03.511"/>
    <p1510:client id="{12215AA1-0F4C-46B0-341C-D703771A39E8}" v="118" dt="2023-03-27T07:45:52.710"/>
    <p1510:client id="{13AF74E6-F734-77C0-0890-E0731CD05826}" v="304" dt="2023-03-27T17:36:18.593"/>
    <p1510:client id="{1673B870-7200-8855-465D-43F34010CD2B}" v="3" dt="2023-03-27T07:49:00.701"/>
    <p1510:client id="{17F9D2CD-E52A-8B19-D640-231A4500B26D}" v="179" dt="2023-03-27T17:15:24.155"/>
    <p1510:client id="{199731BA-AA86-E756-E1BB-964CD1C44C63}" v="14" dt="2023-04-01T19:38:34.112"/>
    <p1510:client id="{1ACAACB3-4F14-E329-5070-95B60DF93211}" v="112" dt="2023-05-25T19:14:35.197"/>
    <p1510:client id="{1CABC122-BDA1-3A21-0AE5-398735E9050A}" v="43" dt="2023-04-01T16:00:15.560"/>
    <p1510:client id="{1F384EBE-23B6-5F4E-7D7A-E529243BB006}" v="17" dt="2023-04-01T18:24:21.396"/>
    <p1510:client id="{26CA6C8F-7A83-1EC9-6806-0B992966DB85}" v="206" dt="2023-04-01T08:52:44.372"/>
    <p1510:client id="{2D2B984E-A92D-08FE-F9D0-170FF0107A9E}" v="1" dt="2023-03-30T19:00:41.608"/>
    <p1510:client id="{2F60EC00-24EF-2F55-9306-742F2319653B}" v="13" dt="2023-03-27T17:23:45.780"/>
    <p1510:client id="{3CA6E8FA-A44D-3417-821C-537AF5ED5049}" v="567" dt="2023-04-02T18:12:33.284"/>
    <p1510:client id="{3D1CCBAC-73EE-0407-0BC7-333D62DFB60E}" v="7" dt="2023-05-25T19:14:23.777"/>
    <p1510:client id="{3F37D7E1-9FCB-4B1C-1365-92C7DD41AE7C}" v="6" dt="2023-04-03T05:51:15.412"/>
    <p1510:client id="{44118A98-A962-2D44-8DB6-3D9A48EF2390}" v="394" dt="2023-03-27T18:08:30.942"/>
    <p1510:client id="{4560C343-459B-0F9A-1843-3430E87E97C9}" v="439" dt="2023-05-26T04:53:31.259"/>
    <p1510:client id="{4ACE91F4-0D76-C0C2-55E8-F9E90CF4CF19}" v="18" dt="2023-04-02T09:02:26.270"/>
    <p1510:client id="{5204D5D2-AE6B-183B-7508-76195BB4F47E}" v="24" dt="2023-04-03T02:06:50.071"/>
    <p1510:client id="{55643224-6B4D-25B2-87EA-0420766950E5}" v="334" dt="2023-04-03T04:46:05.011"/>
    <p1510:client id="{58EBCC18-552C-D28B-3226-11BE3268BEEB}" v="90" dt="2023-09-05T11:05:24.508"/>
    <p1510:client id="{5B3B262D-9C37-F9EB-83C4-92DB43209B9E}" v="9" dt="2023-03-30T19:09:07.602"/>
    <p1510:client id="{5BAA563A-54F0-547D-21FB-31C57A6D24DF}" v="126" dt="2023-04-03T05:32:29.485"/>
    <p1510:client id="{5C1494A7-4964-1CDB-C6C3-A06BAFB56EDA}" v="54" dt="2023-09-05T10:12:47.941"/>
    <p1510:client id="{61FBA640-8BE1-B46A-8019-64FBC2B18843}" v="574" dt="2023-05-25T22:02:09.594"/>
    <p1510:client id="{6D24F171-6156-D248-C859-6E66E9CC65E4}" v="67" dt="2023-03-27T17:22:02.735"/>
    <p1510:client id="{6DAFC65B-DEE4-B2E0-7255-34D5B0BE4CD7}" v="32" dt="2023-05-23T16:36:48.364"/>
    <p1510:client id="{6ED5C792-82EF-B677-EE58-6EB70C79FFE6}" v="220" dt="2023-04-02T15:42:06.610"/>
    <p1510:client id="{6F79C5ED-6E12-569C-9F2F-18E2A0FF658A}" v="6" dt="2023-09-05T16:05:49.934"/>
    <p1510:client id="{701942C7-865E-9608-466D-46EFF645B6B0}" v="119" dt="2023-03-27T17:35:30.932"/>
    <p1510:client id="{719A7FE2-72C5-4227-B941-BB8E08EA8DBB}" v="96" dt="2023-09-05T18:40:02.163"/>
    <p1510:client id="{727E6494-E714-1A48-7E51-2461C5653F73}" v="789" dt="2023-09-05T18:32:37.161"/>
    <p1510:client id="{74A212BC-ECAB-180D-A8C9-9A1B5C0CE8E9}" v="79" dt="2023-04-01T08:56:55.782"/>
    <p1510:client id="{75F1CDFA-48A2-B6B6-3BDA-F5C81E7FFE52}" v="215" dt="2023-05-25T18:51:47.425"/>
    <p1510:client id="{789870C0-6378-B84A-BDBE-8B036915DF5E}" v="5" dt="2023-03-30T19:04:27.909"/>
    <p1510:client id="{7A8E6C88-059D-FF24-14EA-8D03779A4D35}" v="120" dt="2023-03-30T19:36:22.736"/>
    <p1510:client id="{7D3882AE-8382-D876-39BD-C969BA19C83C}" v="422" dt="2023-03-30T19:05:59.432"/>
    <p1510:client id="{7F875D09-9BBC-1D3B-21FD-13770058498F}" v="101" dt="2023-05-25T16:44:21.799"/>
    <p1510:client id="{83C24054-2F46-EE52-FDB1-C515011CAF53}" v="30" dt="2023-04-02T16:01:05.710"/>
    <p1510:client id="{88A16FFC-F2BC-7B7E-60AE-77F00890AAE1}" v="10" dt="2023-04-03T07:20:44.581"/>
    <p1510:client id="{8A1808CD-21C0-EC40-BBF9-B174FEEBDB45}" v="789" dt="2023-04-02T19:18:55.371"/>
    <p1510:client id="{8A2CDFDF-4601-A7C3-7DEE-21063DC1E782}" v="98" dt="2023-04-02T17:11:11.519"/>
    <p1510:client id="{908D0A8C-29A0-85D9-A57C-34BED1C9BD65}" v="65" dt="2023-04-02T16:31:34.236"/>
    <p1510:client id="{91F7EA26-FBFE-7648-0BC5-50F63AA277D5}" v="9" dt="2023-03-27T16:12:49.058"/>
    <p1510:client id="{92DBAE75-C840-127F-62F2-AF6EAFD64D3E}" v="7" dt="2023-04-02T13:38:30.895"/>
    <p1510:client id="{94A748A6-A661-DE03-26C6-DC054023079C}" v="523" dt="2023-05-25T19:54:18.533"/>
    <p1510:client id="{97DB71FE-D5B8-4B67-F1F3-D7A658C4458D}" v="1" dt="2023-04-01T08:25:16.283"/>
    <p1510:client id="{989306F8-1491-EA04-6523-40ED68CF3BA1}" v="89" dt="2023-04-02T14:59:04.760"/>
    <p1510:client id="{999B6C55-7D7D-6E53-3754-FCFB69845ED7}" v="90" dt="2023-04-02T17:58:55.022"/>
    <p1510:client id="{A2881272-23B5-0FCF-F6F5-70996DEC06DF}" v="64" dt="2023-05-24T06:50:28.427"/>
    <p1510:client id="{AA2607CD-BDE1-99EA-1F93-5EDF6F314351}" v="303" dt="2023-03-30T16:11:40.568"/>
    <p1510:client id="{AC4B7E0A-31FA-0C02-D1E1-F8A2F7D333EC}" v="321" dt="2023-09-04T15:25:43.732"/>
    <p1510:client id="{ACBEA1F8-A42F-586A-6F67-47AAE19E9C0D}" v="327" dt="2023-09-05T11:31:08.712"/>
    <p1510:client id="{AEDEDA48-D393-F7E3-C402-ED0DE792B293}" v="2" dt="2023-09-05T16:49:29.395"/>
    <p1510:client id="{B18D85F5-B703-376F-430A-45D24B5F62F8}" v="10" dt="2023-04-03T03:37:43.293"/>
    <p1510:client id="{B424781B-381A-08DB-1996-8D8EE2EDEEE6}" v="145" dt="2023-04-01T10:41:29.532"/>
    <p1510:client id="{B5AA15FC-36AA-A2E8-8754-AC4B8F29C6D2}" v="287" dt="2023-04-01T10:42:44.682"/>
    <p1510:client id="{B6D8547B-2ADD-B81E-1B5C-18DFF6C4C8AE}" v="823" dt="2023-05-25T19:25:03.729"/>
    <p1510:client id="{BA973E28-F439-1B3F-16CE-166E673D2BF3}" v="42" dt="2023-04-02T16:33:06.538"/>
    <p1510:client id="{BA97BA92-AA18-E123-1122-B53C194FB433}" v="92" dt="2023-09-05T06:30:06.483"/>
    <p1510:client id="{BAF0DA21-AF13-42B0-8978-9D9BBB4847B9}" v="983" dt="2023-09-05T23:00:24.209"/>
    <p1510:client id="{BBADF9C2-A454-D0BC-D0CB-8EA45A31DB60}" v="4" dt="2023-04-03T09:06:31.298"/>
    <p1510:client id="{C065372E-56F5-9274-F6F1-2C3D4CAD2A38}" v="1" dt="2023-03-27T07:40:26.956"/>
    <p1510:client id="{C100E35A-0A75-2567-D493-B0194527B84F}" v="235" dt="2023-05-26T04:55:40.792"/>
    <p1510:client id="{C21FEF07-CE3B-E5BA-B17F-E70C10A2EE79}" v="15" dt="2023-09-05T07:31:12.088"/>
    <p1510:client id="{C3FB12C1-8887-227F-55B1-1B765A922EC2}" v="1" dt="2023-03-30T18:57:55.047"/>
    <p1510:client id="{C48A069F-FC3C-B0C8-8CE0-D2F07491BF93}" v="4" dt="2023-03-30T19:08:14.058"/>
    <p1510:client id="{C4A81DB3-D33E-AB99-4248-1CDA8C80E56B}" v="38" dt="2023-04-01T19:35:45.530"/>
    <p1510:client id="{C6002642-8003-9496-23B2-184354DEB05E}" v="816" dt="2023-04-02T22:22:39.540"/>
    <p1510:client id="{D20E4FA1-96D8-77F1-5BA1-5026C9696437}" v="614" dt="2023-05-26T05:23:05.332"/>
    <p1510:client id="{D399C77B-0888-FF67-27C1-851C776D58FC}" v="5" dt="2023-03-27T07:50:25.480"/>
    <p1510:client id="{D4A7114A-E646-BE3C-2263-2F4E035641D0}" v="4" dt="2023-03-27T17:21:52.636"/>
    <p1510:client id="{D9D88534-CFC0-0A03-7062-67BAA92D6312}" v="187" dt="2023-04-02T07:51:42.726"/>
    <p1510:client id="{DAEC5BEF-2CDC-EB0B-5610-B1AA27FFDD62}" v="82" dt="2023-03-27T16:38:16.100"/>
    <p1510:client id="{DB46047D-3741-5BE6-90A8-EE92943B85AD}" v="73" dt="2023-03-27T17:17:47.882"/>
    <p1510:client id="{DB7598D4-2D34-B256-F3BC-9D87997460D4}" v="137" dt="2023-03-27T16:10:53.306"/>
    <p1510:client id="{DBB2912F-AAB8-3378-2C91-69859F81C0DD}" v="4" dt="2023-03-27T07:47:32.850"/>
    <p1510:client id="{DD88B8EF-1D64-9922-8397-0407BB157CFC}" v="2" dt="2023-03-27T07:37:29.092"/>
    <p1510:client id="{DF1729CF-CE37-FADF-42FB-E454FBF2DE32}" v="247" dt="2023-04-01T11:31:44.105"/>
    <p1510:client id="{E76D68A4-AD00-467B-8B23-692ADD130084}" v="2" dt="2023-03-27T15:55:25.606"/>
    <p1510:client id="{E9C8340E-FC23-D44F-04A7-57F3EC646A40}" v="274" dt="2023-03-27T18:00:28.221"/>
    <p1510:client id="{E9EB82F2-6672-BD67-8CE6-7AE5016B52F5}" v="32" dt="2023-05-26T05:02:18.929"/>
    <p1510:client id="{EADE0A24-9EF8-5C52-CC60-CA489FDDDF65}" v="5" dt="2023-09-05T23:04:28.966"/>
    <p1510:client id="{EB91D6D2-0A5C-6B39-0523-0B10F9DB004D}" v="1" dt="2023-04-01T07:33:20.626"/>
    <p1510:client id="{ECF21ACF-EAED-7E9F-B5D3-B41E1BD15CC8}" v="460" dt="2023-05-25T18:30:12.884"/>
    <p1510:client id="{EF164EA8-07AE-E96D-7142-CA60AD05D530}" v="74" dt="2023-09-04T16:10:37.806"/>
    <p1510:client id="{EF328403-D743-A60D-739C-096713A34E65}" v="420" dt="2023-04-02T13:09:46.786"/>
    <p1510:client id="{F74FE7C9-7915-52F8-D450-4045585BC45D}" v="1" dt="2023-03-30T18:55:06.165"/>
    <p1510:client id="{FBA6848D-E053-8A2F-1F9F-A218C6522568}" v="205" dt="2023-05-24T18:37:57.846"/>
    <p1510:client id="{FF6B5D36-F303-88F3-E533-63D740BA393F}" v="22" dt="2023-04-01T09:40:34.389"/>
  </p1510:revLst>
</p1510:revInfo>
</file>

<file path=ppt/tableStyles.xml><?xml version="1.0" encoding="utf-8"?>
<a:tblStyleLst xmlns:a="http://schemas.openxmlformats.org/drawingml/2006/main" def="{7A2D1C40-EA39-47DD-A81E-DA0E78593E94}">
  <a:tblStyle styleId="{7A2D1C40-EA39-47DD-A81E-DA0E78593E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850" y="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2.fntdata"/><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3.fntdata"/><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9.fntdata"/><Relationship Id="rId125"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32"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1T19:36:30.733"/>
    </inkml:context>
    <inkml:brush xml:id="br0">
      <inkml:brushProperty name="width" value="0.1" units="cm"/>
      <inkml:brushProperty name="height" value="0.1" units="cm"/>
    </inkml:brush>
  </inkml:definitions>
  <inkml:trace contextRef="#ctx0" brushRef="#br0">2355 6562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53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11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558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454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346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2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26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437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014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62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680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66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7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654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474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091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276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274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056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0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182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freepik.com/" TargetMode="External"/><Relationship Id="rId4" Type="http://schemas.openxmlformats.org/officeDocument/2006/relationships/hyperlink" Target="https://flaticon.com/"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3" cy="5143501"/>
            <a:chOff x="0" y="0"/>
            <a:chExt cx="9144003" cy="5143501"/>
          </a:xfrm>
        </p:grpSpPr>
        <p:pic>
          <p:nvPicPr>
            <p:cNvPr id="10" name="Google Shape;10;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 name="Google Shape;11;p2"/>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p:nvPr/>
        </p:nvSpPr>
        <p:spPr>
          <a:xfrm>
            <a:off x="-959200" y="753615"/>
            <a:ext cx="5718723" cy="3636271"/>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124877" y="344571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713583" y="1136303"/>
            <a:ext cx="3549300" cy="206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500"/>
              <a:buNone/>
              <a:defRPr sz="35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5" name="Google Shape;15;p2"/>
          <p:cNvSpPr txBox="1">
            <a:spLocks noGrp="1"/>
          </p:cNvSpPr>
          <p:nvPr>
            <p:ph type="subTitle" idx="1"/>
          </p:nvPr>
        </p:nvSpPr>
        <p:spPr>
          <a:xfrm>
            <a:off x="713583" y="3326973"/>
            <a:ext cx="31515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6" name="Google Shape;16;p2"/>
          <p:cNvSpPr>
            <a:spLocks noGrp="1"/>
          </p:cNvSpPr>
          <p:nvPr>
            <p:ph type="pic" idx="2"/>
          </p:nvPr>
        </p:nvSpPr>
        <p:spPr>
          <a:xfrm rot="102549">
            <a:off x="6156623"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7" name="Google Shape;17;p2"/>
          <p:cNvSpPr>
            <a:spLocks noGrp="1"/>
          </p:cNvSpPr>
          <p:nvPr>
            <p:ph type="pic" idx="3"/>
          </p:nvPr>
        </p:nvSpPr>
        <p:spPr>
          <a:xfrm rot="-456203">
            <a:off x="5155814"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8" name="Google Shape;18;p2"/>
          <p:cNvSpPr/>
          <p:nvPr/>
        </p:nvSpPr>
        <p:spPr>
          <a:xfrm rot="-56">
            <a:off x="8" y="380736"/>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rot="529082">
            <a:off x="8273344" y="3935396"/>
            <a:ext cx="615091" cy="867032"/>
            <a:chOff x="8040900" y="3935459"/>
            <a:chExt cx="615079" cy="867015"/>
          </a:xfrm>
        </p:grpSpPr>
        <p:sp>
          <p:nvSpPr>
            <p:cNvPr id="20" name="Google Shape;20;p2"/>
            <p:cNvSpPr/>
            <p:nvPr/>
          </p:nvSpPr>
          <p:spPr>
            <a:xfrm>
              <a:off x="8040900" y="3935459"/>
              <a:ext cx="615079" cy="86701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accent1"/>
            </a:solidFill>
            <a:ln>
              <a:noFill/>
            </a:ln>
            <a:effectLst>
              <a:outerShdw blurRad="85725" dist="57150" dir="14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16347" y="4041926"/>
              <a:ext cx="441351" cy="679648"/>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0" y="0"/>
            <a:ext cx="9144003" cy="5143501"/>
            <a:chOff x="0" y="0"/>
            <a:chExt cx="9144003" cy="5143501"/>
          </a:xfrm>
        </p:grpSpPr>
        <p:pic>
          <p:nvPicPr>
            <p:cNvPr id="107" name="Google Shape;107;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8" name="Google Shape;108;p11"/>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1"/>
          <p:cNvSpPr/>
          <p:nvPr/>
        </p:nvSpPr>
        <p:spPr>
          <a:xfrm>
            <a:off x="-683741"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10800000">
            <a:off x="4252345" y="4509998"/>
            <a:ext cx="3184229" cy="1221528"/>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txBox="1">
            <a:spLocks noGrp="1"/>
          </p:cNvSpPr>
          <p:nvPr>
            <p:ph type="title" hasCustomPrompt="1"/>
          </p:nvPr>
        </p:nvSpPr>
        <p:spPr>
          <a:xfrm>
            <a:off x="713225" y="1151925"/>
            <a:ext cx="4495200" cy="1662300"/>
          </a:xfrm>
          <a:prstGeom prst="rect">
            <a:avLst/>
          </a:prstGeom>
        </p:spPr>
        <p:txBody>
          <a:bodyPr spcFirstLastPara="1" wrap="square" lIns="91425" tIns="91425" rIns="91425" bIns="91425" anchor="t" anchorCtr="0">
            <a:noAutofit/>
          </a:bodyPr>
          <a:lstStyle>
            <a:lvl1pPr lvl="0">
              <a:spcBef>
                <a:spcPts val="0"/>
              </a:spcBef>
              <a:spcAft>
                <a:spcPts val="0"/>
              </a:spcAft>
              <a:buSzPts val="6500"/>
              <a:buNone/>
              <a:defRPr sz="93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t>xx%</a:t>
            </a:r>
          </a:p>
        </p:txBody>
      </p:sp>
      <p:sp>
        <p:nvSpPr>
          <p:cNvPr id="112" name="Google Shape;112;p11"/>
          <p:cNvSpPr txBox="1">
            <a:spLocks noGrp="1"/>
          </p:cNvSpPr>
          <p:nvPr>
            <p:ph type="subTitle" idx="1"/>
          </p:nvPr>
        </p:nvSpPr>
        <p:spPr>
          <a:xfrm>
            <a:off x="779600" y="2984200"/>
            <a:ext cx="30201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3" name="Google Shape;113;p11"/>
          <p:cNvSpPr>
            <a:spLocks noGrp="1"/>
          </p:cNvSpPr>
          <p:nvPr>
            <p:ph type="pic" idx="2"/>
          </p:nvPr>
        </p:nvSpPr>
        <p:spPr>
          <a:xfrm rot="102081">
            <a:off x="5428781" y="1288489"/>
            <a:ext cx="2879770" cy="2880069"/>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14"/>
        <p:cNvGrpSpPr/>
        <p:nvPr/>
      </p:nvGrpSpPr>
      <p:grpSpPr>
        <a:xfrm>
          <a:off x="0" y="0"/>
          <a:ext cx="0" cy="0"/>
          <a:chOff x="0" y="0"/>
          <a:chExt cx="0" cy="0"/>
        </a:xfrm>
      </p:grpSpPr>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5"/>
        <p:cNvGrpSpPr/>
        <p:nvPr/>
      </p:nvGrpSpPr>
      <p:grpSpPr>
        <a:xfrm>
          <a:off x="0" y="0"/>
          <a:ext cx="0" cy="0"/>
          <a:chOff x="0" y="0"/>
          <a:chExt cx="0" cy="0"/>
        </a:xfrm>
      </p:grpSpPr>
      <p:grpSp>
        <p:nvGrpSpPr>
          <p:cNvPr id="116" name="Google Shape;116;p13"/>
          <p:cNvGrpSpPr/>
          <p:nvPr/>
        </p:nvGrpSpPr>
        <p:grpSpPr>
          <a:xfrm>
            <a:off x="0" y="0"/>
            <a:ext cx="9144003" cy="5143501"/>
            <a:chOff x="0" y="0"/>
            <a:chExt cx="9144003" cy="5143501"/>
          </a:xfrm>
        </p:grpSpPr>
        <p:pic>
          <p:nvPicPr>
            <p:cNvPr id="117" name="Google Shape;117;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8" name="Google Shape;118;p1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3"/>
          <p:cNvGrpSpPr/>
          <p:nvPr/>
        </p:nvGrpSpPr>
        <p:grpSpPr>
          <a:xfrm>
            <a:off x="-15325" y="322765"/>
            <a:ext cx="8836701" cy="4519560"/>
            <a:chOff x="-15325" y="322765"/>
            <a:chExt cx="8836701" cy="4519560"/>
          </a:xfrm>
        </p:grpSpPr>
        <p:sp>
          <p:nvSpPr>
            <p:cNvPr id="120" name="Google Shape;120;p13"/>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22" name="Google Shape;122;p13"/>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23" name="Google Shape;123;p1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24" name="Google Shape;124;p13"/>
          <p:cNvSpPr txBox="1">
            <a:spLocks noGrp="1"/>
          </p:cNvSpPr>
          <p:nvPr>
            <p:ph type="subTitle" idx="1"/>
          </p:nvPr>
        </p:nvSpPr>
        <p:spPr>
          <a:xfrm>
            <a:off x="1614338" y="1789750"/>
            <a:ext cx="2235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1614338" y="14079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26" name="Google Shape;126;p13"/>
          <p:cNvSpPr txBox="1">
            <a:spLocks noGrp="1"/>
          </p:cNvSpPr>
          <p:nvPr>
            <p:ph type="title" idx="3" hasCustomPrompt="1"/>
          </p:nvPr>
        </p:nvSpPr>
        <p:spPr>
          <a:xfrm>
            <a:off x="809925" y="1647400"/>
            <a:ext cx="719700" cy="558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27" name="Google Shape;127;p13"/>
          <p:cNvSpPr txBox="1">
            <a:spLocks noGrp="1"/>
          </p:cNvSpPr>
          <p:nvPr>
            <p:ph type="subTitle" idx="4"/>
          </p:nvPr>
        </p:nvSpPr>
        <p:spPr>
          <a:xfrm>
            <a:off x="1614338" y="3863875"/>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subTitle" idx="5"/>
          </p:nvPr>
        </p:nvSpPr>
        <p:spPr>
          <a:xfrm>
            <a:off x="1614338" y="3482100"/>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29" name="Google Shape;129;p13"/>
          <p:cNvSpPr txBox="1">
            <a:spLocks noGrp="1"/>
          </p:cNvSpPr>
          <p:nvPr>
            <p:ph type="title" idx="6" hasCustomPrompt="1"/>
          </p:nvPr>
        </p:nvSpPr>
        <p:spPr>
          <a:xfrm>
            <a:off x="809925" y="3721525"/>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0" name="Google Shape;130;p13"/>
          <p:cNvSpPr txBox="1">
            <a:spLocks noGrp="1"/>
          </p:cNvSpPr>
          <p:nvPr>
            <p:ph type="subTitle" idx="7"/>
          </p:nvPr>
        </p:nvSpPr>
        <p:spPr>
          <a:xfrm>
            <a:off x="1614338" y="2829050"/>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3"/>
          <p:cNvSpPr txBox="1">
            <a:spLocks noGrp="1"/>
          </p:cNvSpPr>
          <p:nvPr>
            <p:ph type="subTitle" idx="8"/>
          </p:nvPr>
        </p:nvSpPr>
        <p:spPr>
          <a:xfrm>
            <a:off x="1614338" y="24457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2" name="Google Shape;132;p13"/>
          <p:cNvSpPr txBox="1">
            <a:spLocks noGrp="1"/>
          </p:cNvSpPr>
          <p:nvPr>
            <p:ph type="title" idx="9" hasCustomPrompt="1"/>
          </p:nvPr>
        </p:nvSpPr>
        <p:spPr>
          <a:xfrm>
            <a:off x="809925" y="26852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3" name="Google Shape;133;p13"/>
          <p:cNvSpPr txBox="1">
            <a:spLocks noGrp="1"/>
          </p:cNvSpPr>
          <p:nvPr>
            <p:ph type="subTitle" idx="13"/>
          </p:nvPr>
        </p:nvSpPr>
        <p:spPr>
          <a:xfrm>
            <a:off x="5485137" y="1789758"/>
            <a:ext cx="2235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subTitle" idx="14"/>
          </p:nvPr>
        </p:nvSpPr>
        <p:spPr>
          <a:xfrm>
            <a:off x="5485137" y="14079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5" name="Google Shape;135;p13"/>
          <p:cNvSpPr txBox="1">
            <a:spLocks noGrp="1"/>
          </p:cNvSpPr>
          <p:nvPr>
            <p:ph type="title" idx="15" hasCustomPrompt="1"/>
          </p:nvPr>
        </p:nvSpPr>
        <p:spPr>
          <a:xfrm>
            <a:off x="4677125" y="16474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6" name="Google Shape;136;p13"/>
          <p:cNvSpPr txBox="1">
            <a:spLocks noGrp="1"/>
          </p:cNvSpPr>
          <p:nvPr>
            <p:ph type="subTitle" idx="16"/>
          </p:nvPr>
        </p:nvSpPr>
        <p:spPr>
          <a:xfrm>
            <a:off x="5485137" y="3863875"/>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13"/>
          <p:cNvSpPr txBox="1">
            <a:spLocks noGrp="1"/>
          </p:cNvSpPr>
          <p:nvPr>
            <p:ph type="subTitle" idx="17"/>
          </p:nvPr>
        </p:nvSpPr>
        <p:spPr>
          <a:xfrm>
            <a:off x="5485137" y="3482100"/>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8" name="Google Shape;138;p13"/>
          <p:cNvSpPr txBox="1">
            <a:spLocks noGrp="1"/>
          </p:cNvSpPr>
          <p:nvPr>
            <p:ph type="title" idx="18" hasCustomPrompt="1"/>
          </p:nvPr>
        </p:nvSpPr>
        <p:spPr>
          <a:xfrm>
            <a:off x="4677125" y="3721525"/>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9" name="Google Shape;139;p13"/>
          <p:cNvSpPr txBox="1">
            <a:spLocks noGrp="1"/>
          </p:cNvSpPr>
          <p:nvPr>
            <p:ph type="subTitle" idx="19"/>
          </p:nvPr>
        </p:nvSpPr>
        <p:spPr>
          <a:xfrm>
            <a:off x="5485137" y="2829054"/>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20"/>
          </p:nvPr>
        </p:nvSpPr>
        <p:spPr>
          <a:xfrm>
            <a:off x="5485137" y="24457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41" name="Google Shape;141;p13"/>
          <p:cNvSpPr txBox="1">
            <a:spLocks noGrp="1"/>
          </p:cNvSpPr>
          <p:nvPr>
            <p:ph type="title" idx="21" hasCustomPrompt="1"/>
          </p:nvPr>
        </p:nvSpPr>
        <p:spPr>
          <a:xfrm>
            <a:off x="4677125" y="26852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2"/>
        <p:cNvGrpSpPr/>
        <p:nvPr/>
      </p:nvGrpSpPr>
      <p:grpSpPr>
        <a:xfrm>
          <a:off x="0" y="0"/>
          <a:ext cx="0" cy="0"/>
          <a:chOff x="0" y="0"/>
          <a:chExt cx="0" cy="0"/>
        </a:xfrm>
      </p:grpSpPr>
      <p:grpSp>
        <p:nvGrpSpPr>
          <p:cNvPr id="143" name="Google Shape;143;p14"/>
          <p:cNvGrpSpPr/>
          <p:nvPr/>
        </p:nvGrpSpPr>
        <p:grpSpPr>
          <a:xfrm>
            <a:off x="0" y="0"/>
            <a:ext cx="9144003" cy="5143501"/>
            <a:chOff x="0" y="0"/>
            <a:chExt cx="9144003" cy="5143501"/>
          </a:xfrm>
        </p:grpSpPr>
        <p:pic>
          <p:nvPicPr>
            <p:cNvPr id="144" name="Google Shape;144;p14"/>
            <p:cNvPicPr preferRelativeResize="0"/>
            <p:nvPr/>
          </p:nvPicPr>
          <p:blipFill>
            <a:blip r:embed="rId2">
              <a:alphaModFix/>
            </a:blip>
            <a:stretch>
              <a:fillRect/>
            </a:stretch>
          </p:blipFill>
          <p:spPr>
            <a:xfrm>
              <a:off x="0" y="0"/>
              <a:ext cx="9144003" cy="5143501"/>
            </a:xfrm>
            <a:prstGeom prst="rect">
              <a:avLst/>
            </a:prstGeom>
            <a:noFill/>
            <a:ln>
              <a:noFill/>
            </a:ln>
          </p:spPr>
        </p:pic>
        <p:sp>
          <p:nvSpPr>
            <p:cNvPr id="145" name="Google Shape;145;p1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4"/>
          <p:cNvSpPr/>
          <p:nvPr/>
        </p:nvSpPr>
        <p:spPr>
          <a:xfrm flipH="1">
            <a:off x="-1056823" y="-308384"/>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4"/>
          <p:cNvGrpSpPr/>
          <p:nvPr/>
        </p:nvGrpSpPr>
        <p:grpSpPr>
          <a:xfrm flipH="1">
            <a:off x="1675974" y="559868"/>
            <a:ext cx="8836701" cy="4023764"/>
            <a:chOff x="-15325" y="322765"/>
            <a:chExt cx="8836701" cy="4519560"/>
          </a:xfrm>
        </p:grpSpPr>
        <p:sp>
          <p:nvSpPr>
            <p:cNvPr id="148" name="Google Shape;148;p1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50" name="Google Shape;150;p1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51" name="Google Shape;151;p14"/>
          <p:cNvSpPr txBox="1">
            <a:spLocks noGrp="1"/>
          </p:cNvSpPr>
          <p:nvPr>
            <p:ph type="title"/>
          </p:nvPr>
        </p:nvSpPr>
        <p:spPr>
          <a:xfrm>
            <a:off x="3100975" y="3620875"/>
            <a:ext cx="5329800" cy="569400"/>
          </a:xfrm>
          <a:prstGeom prst="rect">
            <a:avLst/>
          </a:prstGeom>
        </p:spPr>
        <p:txBody>
          <a:bodyPr spcFirstLastPara="1" wrap="square" lIns="91425" tIns="91425" rIns="91425" bIns="91425" anchor="t" anchorCtr="0">
            <a:noAutofit/>
          </a:bodyPr>
          <a:lstStyle>
            <a:lvl1pPr lvl="0" algn="r">
              <a:spcBef>
                <a:spcPts val="0"/>
              </a:spcBef>
              <a:spcAft>
                <a:spcPts val="0"/>
              </a:spcAft>
              <a:buSzPts val="2000"/>
              <a:buNone/>
              <a:defRPr sz="25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52" name="Google Shape;152;p14"/>
          <p:cNvSpPr txBox="1">
            <a:spLocks noGrp="1"/>
          </p:cNvSpPr>
          <p:nvPr>
            <p:ph type="subTitle" idx="1"/>
          </p:nvPr>
        </p:nvSpPr>
        <p:spPr>
          <a:xfrm>
            <a:off x="2196275" y="1915525"/>
            <a:ext cx="6234300" cy="152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3300"/>
              <a:buNone/>
              <a:defRPr sz="2900"/>
            </a:lvl1pPr>
            <a:lvl2pPr lvl="1" algn="ctr" rtl="0">
              <a:lnSpc>
                <a:spcPct val="100000"/>
              </a:lnSpc>
              <a:spcBef>
                <a:spcPts val="0"/>
              </a:spcBef>
              <a:spcAft>
                <a:spcPts val="0"/>
              </a:spcAft>
              <a:buSzPts val="3300"/>
              <a:buNone/>
              <a:defRPr sz="3300"/>
            </a:lvl2pPr>
            <a:lvl3pPr lvl="2" algn="ctr" rtl="0">
              <a:lnSpc>
                <a:spcPct val="100000"/>
              </a:lnSpc>
              <a:spcBef>
                <a:spcPts val="0"/>
              </a:spcBef>
              <a:spcAft>
                <a:spcPts val="0"/>
              </a:spcAft>
              <a:buSzPts val="3300"/>
              <a:buNone/>
              <a:defRPr sz="3300"/>
            </a:lvl3pPr>
            <a:lvl4pPr lvl="3" algn="ctr" rtl="0">
              <a:lnSpc>
                <a:spcPct val="100000"/>
              </a:lnSpc>
              <a:spcBef>
                <a:spcPts val="0"/>
              </a:spcBef>
              <a:spcAft>
                <a:spcPts val="0"/>
              </a:spcAft>
              <a:buSzPts val="3300"/>
              <a:buNone/>
              <a:defRPr sz="3300"/>
            </a:lvl4pPr>
            <a:lvl5pPr lvl="4" algn="ctr" rtl="0">
              <a:lnSpc>
                <a:spcPct val="100000"/>
              </a:lnSpc>
              <a:spcBef>
                <a:spcPts val="0"/>
              </a:spcBef>
              <a:spcAft>
                <a:spcPts val="0"/>
              </a:spcAft>
              <a:buSzPts val="3300"/>
              <a:buNone/>
              <a:defRPr sz="3300"/>
            </a:lvl5pPr>
            <a:lvl6pPr lvl="5" algn="ctr" rtl="0">
              <a:lnSpc>
                <a:spcPct val="100000"/>
              </a:lnSpc>
              <a:spcBef>
                <a:spcPts val="0"/>
              </a:spcBef>
              <a:spcAft>
                <a:spcPts val="0"/>
              </a:spcAft>
              <a:buSzPts val="3300"/>
              <a:buNone/>
              <a:defRPr sz="3300"/>
            </a:lvl6pPr>
            <a:lvl7pPr lvl="6" algn="ctr" rtl="0">
              <a:lnSpc>
                <a:spcPct val="100000"/>
              </a:lnSpc>
              <a:spcBef>
                <a:spcPts val="0"/>
              </a:spcBef>
              <a:spcAft>
                <a:spcPts val="0"/>
              </a:spcAft>
              <a:buSzPts val="3300"/>
              <a:buNone/>
              <a:defRPr sz="3300"/>
            </a:lvl7pPr>
            <a:lvl8pPr lvl="7" algn="ctr" rtl="0">
              <a:lnSpc>
                <a:spcPct val="100000"/>
              </a:lnSpc>
              <a:spcBef>
                <a:spcPts val="0"/>
              </a:spcBef>
              <a:spcAft>
                <a:spcPts val="0"/>
              </a:spcAft>
              <a:buSzPts val="3300"/>
              <a:buNone/>
              <a:defRPr sz="3300"/>
            </a:lvl8pPr>
            <a:lvl9pPr lvl="8" algn="ctr" rtl="0">
              <a:lnSpc>
                <a:spcPct val="100000"/>
              </a:lnSpc>
              <a:spcBef>
                <a:spcPts val="0"/>
              </a:spcBef>
              <a:spcAft>
                <a:spcPts val="0"/>
              </a:spcAft>
              <a:buSzPts val="3300"/>
              <a:buNone/>
              <a:defRPr sz="3300"/>
            </a:lvl9pPr>
          </a:lstStyle>
          <a:p>
            <a:endParaRP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153"/>
        <p:cNvGrpSpPr/>
        <p:nvPr/>
      </p:nvGrpSpPr>
      <p:grpSpPr>
        <a:xfrm>
          <a:off x="0" y="0"/>
          <a:ext cx="0" cy="0"/>
          <a:chOff x="0" y="0"/>
          <a:chExt cx="0" cy="0"/>
        </a:xfrm>
      </p:grpSpPr>
      <p:grpSp>
        <p:nvGrpSpPr>
          <p:cNvPr id="154" name="Google Shape;154;p15"/>
          <p:cNvGrpSpPr/>
          <p:nvPr/>
        </p:nvGrpSpPr>
        <p:grpSpPr>
          <a:xfrm>
            <a:off x="0" y="0"/>
            <a:ext cx="9144003" cy="5143501"/>
            <a:chOff x="0" y="0"/>
            <a:chExt cx="9144003" cy="5143501"/>
          </a:xfrm>
        </p:grpSpPr>
        <p:pic>
          <p:nvPicPr>
            <p:cNvPr id="155" name="Google Shape;155;p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156" name="Google Shape;156;p1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5"/>
          <p:cNvSpPr/>
          <p:nvPr/>
        </p:nvSpPr>
        <p:spPr>
          <a:xfrm flipH="1">
            <a:off x="4671584"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rot="-5400000">
            <a:off x="-1130071" y="4706268"/>
            <a:ext cx="3402960" cy="1305450"/>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txBox="1">
            <a:spLocks noGrp="1"/>
          </p:cNvSpPr>
          <p:nvPr>
            <p:ph type="title"/>
          </p:nvPr>
        </p:nvSpPr>
        <p:spPr>
          <a:xfrm flipH="1">
            <a:off x="5086733" y="2292675"/>
            <a:ext cx="3320700" cy="7758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700"/>
              <a:buNone/>
              <a:defRPr sz="4800"/>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
        <p:nvSpPr>
          <p:cNvPr id="160" name="Google Shape;160;p15"/>
          <p:cNvSpPr txBox="1">
            <a:spLocks noGrp="1"/>
          </p:cNvSpPr>
          <p:nvPr>
            <p:ph type="subTitle" idx="1"/>
          </p:nvPr>
        </p:nvSpPr>
        <p:spPr>
          <a:xfrm flipH="1">
            <a:off x="5512733" y="3166400"/>
            <a:ext cx="2894700" cy="7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61" name="Google Shape;161;p15"/>
          <p:cNvSpPr txBox="1">
            <a:spLocks noGrp="1"/>
          </p:cNvSpPr>
          <p:nvPr>
            <p:ph type="title" idx="2" hasCustomPrompt="1"/>
          </p:nvPr>
        </p:nvSpPr>
        <p:spPr>
          <a:xfrm flipH="1">
            <a:off x="7385533" y="1506800"/>
            <a:ext cx="914700" cy="5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700">
                <a:solidFill>
                  <a:schemeClr val="dk1"/>
                </a:solidFill>
              </a:defRPr>
            </a:lvl1pPr>
            <a:lvl2pPr lvl="1" algn="ctr" rtl="0">
              <a:spcBef>
                <a:spcPts val="0"/>
              </a:spcBef>
              <a:spcAft>
                <a:spcPts val="0"/>
              </a:spcAft>
              <a:buSzPts val="4800"/>
              <a:buNone/>
              <a:defRPr sz="4800" b="0"/>
            </a:lvl2pPr>
            <a:lvl3pPr lvl="2" algn="ctr" rtl="0">
              <a:spcBef>
                <a:spcPts val="0"/>
              </a:spcBef>
              <a:spcAft>
                <a:spcPts val="0"/>
              </a:spcAft>
              <a:buSzPts val="4800"/>
              <a:buNone/>
              <a:defRPr sz="4800" b="0"/>
            </a:lvl3pPr>
            <a:lvl4pPr lvl="3" algn="ctr" rtl="0">
              <a:spcBef>
                <a:spcPts val="0"/>
              </a:spcBef>
              <a:spcAft>
                <a:spcPts val="0"/>
              </a:spcAft>
              <a:buSzPts val="4800"/>
              <a:buNone/>
              <a:defRPr sz="4800" b="0"/>
            </a:lvl4pPr>
            <a:lvl5pPr lvl="4" algn="ctr" rtl="0">
              <a:spcBef>
                <a:spcPts val="0"/>
              </a:spcBef>
              <a:spcAft>
                <a:spcPts val="0"/>
              </a:spcAft>
              <a:buSzPts val="4800"/>
              <a:buNone/>
              <a:defRPr sz="4800" b="0"/>
            </a:lvl5pPr>
            <a:lvl6pPr lvl="5" algn="ctr" rtl="0">
              <a:spcBef>
                <a:spcPts val="0"/>
              </a:spcBef>
              <a:spcAft>
                <a:spcPts val="0"/>
              </a:spcAft>
              <a:buSzPts val="4800"/>
              <a:buNone/>
              <a:defRPr sz="4800" b="0"/>
            </a:lvl6pPr>
            <a:lvl7pPr lvl="6" algn="ctr" rtl="0">
              <a:spcBef>
                <a:spcPts val="0"/>
              </a:spcBef>
              <a:spcAft>
                <a:spcPts val="0"/>
              </a:spcAft>
              <a:buSzPts val="4800"/>
              <a:buNone/>
              <a:defRPr sz="4800" b="0"/>
            </a:lvl7pPr>
            <a:lvl8pPr lvl="7" algn="ctr" rtl="0">
              <a:spcBef>
                <a:spcPts val="0"/>
              </a:spcBef>
              <a:spcAft>
                <a:spcPts val="0"/>
              </a:spcAft>
              <a:buSzPts val="4800"/>
              <a:buNone/>
              <a:defRPr sz="4800" b="0"/>
            </a:lvl8pPr>
            <a:lvl9pPr lvl="8" algn="ctr" rtl="0">
              <a:spcBef>
                <a:spcPts val="0"/>
              </a:spcBef>
              <a:spcAft>
                <a:spcPts val="0"/>
              </a:spcAft>
              <a:buSzPts val="4800"/>
              <a:buNone/>
              <a:defRPr sz="4800" b="0"/>
            </a:lvl9pPr>
          </a:lstStyle>
          <a:p>
            <a:r>
              <a:t>xx%</a:t>
            </a:r>
          </a:p>
        </p:txBody>
      </p:sp>
      <p:sp>
        <p:nvSpPr>
          <p:cNvPr id="162" name="Google Shape;162;p15"/>
          <p:cNvSpPr>
            <a:spLocks noGrp="1"/>
          </p:cNvSpPr>
          <p:nvPr>
            <p:ph type="pic" idx="3"/>
          </p:nvPr>
        </p:nvSpPr>
        <p:spPr>
          <a:xfrm rot="-102549" flipH="1">
            <a:off x="746915"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63" name="Google Shape;163;p15"/>
          <p:cNvSpPr>
            <a:spLocks noGrp="1"/>
          </p:cNvSpPr>
          <p:nvPr>
            <p:ph type="pic" idx="4"/>
          </p:nvPr>
        </p:nvSpPr>
        <p:spPr>
          <a:xfrm rot="456203" flipH="1">
            <a:off x="1701172"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64"/>
        <p:cNvGrpSpPr/>
        <p:nvPr/>
      </p:nvGrpSpPr>
      <p:grpSpPr>
        <a:xfrm>
          <a:off x="0" y="0"/>
          <a:ext cx="0" cy="0"/>
          <a:chOff x="0" y="0"/>
          <a:chExt cx="0" cy="0"/>
        </a:xfrm>
      </p:grpSpPr>
      <p:grpSp>
        <p:nvGrpSpPr>
          <p:cNvPr id="165" name="Google Shape;165;p16"/>
          <p:cNvGrpSpPr/>
          <p:nvPr/>
        </p:nvGrpSpPr>
        <p:grpSpPr>
          <a:xfrm>
            <a:off x="0" y="0"/>
            <a:ext cx="9144003" cy="5143501"/>
            <a:chOff x="0" y="0"/>
            <a:chExt cx="9144003" cy="5143501"/>
          </a:xfrm>
        </p:grpSpPr>
        <p:pic>
          <p:nvPicPr>
            <p:cNvPr id="166" name="Google Shape;166;p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67" name="Google Shape;167;p1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6"/>
          <p:cNvSpPr/>
          <p:nvPr/>
        </p:nvSpPr>
        <p:spPr>
          <a:xfrm>
            <a:off x="-1934750" y="463556"/>
            <a:ext cx="6589037" cy="4216389"/>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rot="5400000">
            <a:off x="7010752" y="-605204"/>
            <a:ext cx="3358221" cy="1288275"/>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txBox="1">
            <a:spLocks noGrp="1"/>
          </p:cNvSpPr>
          <p:nvPr>
            <p:ph type="title" hasCustomPrompt="1"/>
          </p:nvPr>
        </p:nvSpPr>
        <p:spPr>
          <a:xfrm>
            <a:off x="713225" y="70247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1" name="Google Shape;171;p16"/>
          <p:cNvSpPr txBox="1">
            <a:spLocks noGrp="1"/>
          </p:cNvSpPr>
          <p:nvPr>
            <p:ph type="subTitle" idx="1"/>
          </p:nvPr>
        </p:nvSpPr>
        <p:spPr>
          <a:xfrm>
            <a:off x="713225" y="147587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6"/>
          <p:cNvSpPr txBox="1">
            <a:spLocks noGrp="1"/>
          </p:cNvSpPr>
          <p:nvPr>
            <p:ph type="title" idx="2" hasCustomPrompt="1"/>
          </p:nvPr>
        </p:nvSpPr>
        <p:spPr>
          <a:xfrm>
            <a:off x="713225" y="316717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3" name="Google Shape;173;p16"/>
          <p:cNvSpPr txBox="1">
            <a:spLocks noGrp="1"/>
          </p:cNvSpPr>
          <p:nvPr>
            <p:ph type="subTitle" idx="3"/>
          </p:nvPr>
        </p:nvSpPr>
        <p:spPr>
          <a:xfrm>
            <a:off x="713225" y="394057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6"/>
          <p:cNvSpPr txBox="1">
            <a:spLocks noGrp="1"/>
          </p:cNvSpPr>
          <p:nvPr>
            <p:ph type="title" idx="4" hasCustomPrompt="1"/>
          </p:nvPr>
        </p:nvSpPr>
        <p:spPr>
          <a:xfrm>
            <a:off x="713225" y="193482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5" name="Google Shape;175;p16"/>
          <p:cNvSpPr txBox="1">
            <a:spLocks noGrp="1"/>
          </p:cNvSpPr>
          <p:nvPr>
            <p:ph type="subTitle" idx="5"/>
          </p:nvPr>
        </p:nvSpPr>
        <p:spPr>
          <a:xfrm>
            <a:off x="713225" y="270822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6"/>
          <p:cNvSpPr>
            <a:spLocks noGrp="1"/>
          </p:cNvSpPr>
          <p:nvPr>
            <p:ph type="pic" idx="6"/>
          </p:nvPr>
        </p:nvSpPr>
        <p:spPr>
          <a:xfrm rot="-455962">
            <a:off x="5269054" y="567430"/>
            <a:ext cx="2161888" cy="2161888"/>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77" name="Google Shape;177;p16"/>
          <p:cNvSpPr>
            <a:spLocks noGrp="1"/>
          </p:cNvSpPr>
          <p:nvPr>
            <p:ph type="pic" idx="7"/>
          </p:nvPr>
        </p:nvSpPr>
        <p:spPr>
          <a:xfrm rot="101933">
            <a:off x="6088749" y="2182288"/>
            <a:ext cx="2205970" cy="22062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78"/>
        <p:cNvGrpSpPr/>
        <p:nvPr/>
      </p:nvGrpSpPr>
      <p:grpSpPr>
        <a:xfrm>
          <a:off x="0" y="0"/>
          <a:ext cx="0" cy="0"/>
          <a:chOff x="0" y="0"/>
          <a:chExt cx="0" cy="0"/>
        </a:xfrm>
      </p:grpSpPr>
      <p:grpSp>
        <p:nvGrpSpPr>
          <p:cNvPr id="179" name="Google Shape;179;p17"/>
          <p:cNvGrpSpPr/>
          <p:nvPr/>
        </p:nvGrpSpPr>
        <p:grpSpPr>
          <a:xfrm>
            <a:off x="0" y="0"/>
            <a:ext cx="9144003" cy="5143501"/>
            <a:chOff x="0" y="0"/>
            <a:chExt cx="9144003" cy="5143501"/>
          </a:xfrm>
        </p:grpSpPr>
        <p:pic>
          <p:nvPicPr>
            <p:cNvPr id="180" name="Google Shape;180;p17"/>
            <p:cNvPicPr preferRelativeResize="0"/>
            <p:nvPr/>
          </p:nvPicPr>
          <p:blipFill>
            <a:blip r:embed="rId2">
              <a:alphaModFix/>
            </a:blip>
            <a:stretch>
              <a:fillRect/>
            </a:stretch>
          </p:blipFill>
          <p:spPr>
            <a:xfrm>
              <a:off x="0" y="0"/>
              <a:ext cx="9144003" cy="5143501"/>
            </a:xfrm>
            <a:prstGeom prst="rect">
              <a:avLst/>
            </a:prstGeom>
            <a:noFill/>
            <a:ln>
              <a:noFill/>
            </a:ln>
          </p:spPr>
        </p:pic>
        <p:sp>
          <p:nvSpPr>
            <p:cNvPr id="181" name="Google Shape;181;p1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7"/>
          <p:cNvGrpSpPr/>
          <p:nvPr/>
        </p:nvGrpSpPr>
        <p:grpSpPr>
          <a:xfrm>
            <a:off x="-15325" y="322765"/>
            <a:ext cx="8836701" cy="4519560"/>
            <a:chOff x="-15325" y="322765"/>
            <a:chExt cx="8836701" cy="4519560"/>
          </a:xfrm>
        </p:grpSpPr>
        <p:sp>
          <p:nvSpPr>
            <p:cNvPr id="183" name="Google Shape;183;p1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85" name="Google Shape;185;p1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86" name="Google Shape;186;p17"/>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87" name="Google Shape;187;p17"/>
          <p:cNvSpPr/>
          <p:nvPr/>
        </p:nvSpPr>
        <p:spPr>
          <a:xfrm rot="938846">
            <a:off x="8118977" y="2305035"/>
            <a:ext cx="1291413" cy="924476"/>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88"/>
        <p:cNvGrpSpPr/>
        <p:nvPr/>
      </p:nvGrpSpPr>
      <p:grpSpPr>
        <a:xfrm>
          <a:off x="0" y="0"/>
          <a:ext cx="0" cy="0"/>
          <a:chOff x="0" y="0"/>
          <a:chExt cx="0" cy="0"/>
        </a:xfrm>
      </p:grpSpPr>
      <p:grpSp>
        <p:nvGrpSpPr>
          <p:cNvPr id="189" name="Google Shape;189;p18"/>
          <p:cNvGrpSpPr/>
          <p:nvPr/>
        </p:nvGrpSpPr>
        <p:grpSpPr>
          <a:xfrm>
            <a:off x="0" y="0"/>
            <a:ext cx="9144003" cy="5143501"/>
            <a:chOff x="0" y="0"/>
            <a:chExt cx="9144003" cy="5143501"/>
          </a:xfrm>
        </p:grpSpPr>
        <p:pic>
          <p:nvPicPr>
            <p:cNvPr id="190" name="Google Shape;190;p18"/>
            <p:cNvPicPr preferRelativeResize="0"/>
            <p:nvPr/>
          </p:nvPicPr>
          <p:blipFill>
            <a:blip r:embed="rId2">
              <a:alphaModFix/>
            </a:blip>
            <a:stretch>
              <a:fillRect/>
            </a:stretch>
          </p:blipFill>
          <p:spPr>
            <a:xfrm>
              <a:off x="0" y="0"/>
              <a:ext cx="9144003" cy="5143501"/>
            </a:xfrm>
            <a:prstGeom prst="rect">
              <a:avLst/>
            </a:prstGeom>
            <a:noFill/>
            <a:ln>
              <a:noFill/>
            </a:ln>
          </p:spPr>
        </p:pic>
        <p:sp>
          <p:nvSpPr>
            <p:cNvPr id="191" name="Google Shape;191;p1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8"/>
          <p:cNvGrpSpPr/>
          <p:nvPr/>
        </p:nvGrpSpPr>
        <p:grpSpPr>
          <a:xfrm>
            <a:off x="-15325" y="322765"/>
            <a:ext cx="8836701" cy="4519560"/>
            <a:chOff x="-15325" y="322765"/>
            <a:chExt cx="8836701" cy="4519560"/>
          </a:xfrm>
        </p:grpSpPr>
        <p:sp>
          <p:nvSpPr>
            <p:cNvPr id="193" name="Google Shape;193;p18"/>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95" name="Google Shape;195;p18"/>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96" name="Google Shape;196;p18"/>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97" name="Google Shape;197;p18"/>
          <p:cNvCxnSpPr>
            <a:endCxn id="198" idx="1"/>
          </p:cNvCxnSpPr>
          <p:nvPr/>
        </p:nvCxnSpPr>
        <p:spPr>
          <a:xfrm>
            <a:off x="-369831" y="2440419"/>
            <a:ext cx="665100" cy="1551900"/>
          </a:xfrm>
          <a:prstGeom prst="straightConnector1">
            <a:avLst/>
          </a:prstGeom>
          <a:noFill/>
          <a:ln w="38100" cap="flat" cmpd="sng">
            <a:solidFill>
              <a:schemeClr val="dk1"/>
            </a:solidFill>
            <a:prstDash val="solid"/>
            <a:round/>
            <a:headEnd type="none" w="med" len="med"/>
            <a:tailEnd type="none" w="med" len="med"/>
          </a:ln>
        </p:spPr>
      </p:cxnSp>
      <p:cxnSp>
        <p:nvCxnSpPr>
          <p:cNvPr id="199" name="Google Shape;199;p18"/>
          <p:cNvCxnSpPr>
            <a:stCxn id="198" idx="4"/>
          </p:cNvCxnSpPr>
          <p:nvPr/>
        </p:nvCxnSpPr>
        <p:spPr>
          <a:xfrm>
            <a:off x="385638" y="4210488"/>
            <a:ext cx="132000" cy="1409700"/>
          </a:xfrm>
          <a:prstGeom prst="straightConnector1">
            <a:avLst/>
          </a:prstGeom>
          <a:noFill/>
          <a:ln w="38100" cap="flat" cmpd="sng">
            <a:solidFill>
              <a:schemeClr val="dk1"/>
            </a:solidFill>
            <a:prstDash val="solid"/>
            <a:round/>
            <a:headEnd type="none" w="med" len="med"/>
            <a:tailEnd type="none" w="med" len="med"/>
          </a:ln>
        </p:spPr>
      </p:cxnSp>
      <p:sp>
        <p:nvSpPr>
          <p:cNvPr id="198" name="Google Shape;198;p18"/>
          <p:cNvSpPr/>
          <p:nvPr/>
        </p:nvSpPr>
        <p:spPr>
          <a:xfrm>
            <a:off x="257838" y="39548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_1_1_1_1">
    <p:spTree>
      <p:nvGrpSpPr>
        <p:cNvPr id="1" name="Shape 200"/>
        <p:cNvGrpSpPr/>
        <p:nvPr/>
      </p:nvGrpSpPr>
      <p:grpSpPr>
        <a:xfrm>
          <a:off x="0" y="0"/>
          <a:ext cx="0" cy="0"/>
          <a:chOff x="0" y="0"/>
          <a:chExt cx="0" cy="0"/>
        </a:xfrm>
      </p:grpSpPr>
      <p:grpSp>
        <p:nvGrpSpPr>
          <p:cNvPr id="201" name="Google Shape;201;p19"/>
          <p:cNvGrpSpPr/>
          <p:nvPr/>
        </p:nvGrpSpPr>
        <p:grpSpPr>
          <a:xfrm>
            <a:off x="0" y="0"/>
            <a:ext cx="9144003" cy="5143501"/>
            <a:chOff x="0" y="0"/>
            <a:chExt cx="9144003" cy="5143501"/>
          </a:xfrm>
        </p:grpSpPr>
        <p:pic>
          <p:nvPicPr>
            <p:cNvPr id="202" name="Google Shape;202;p19"/>
            <p:cNvPicPr preferRelativeResize="0"/>
            <p:nvPr/>
          </p:nvPicPr>
          <p:blipFill>
            <a:blip r:embed="rId2">
              <a:alphaModFix/>
            </a:blip>
            <a:stretch>
              <a:fillRect/>
            </a:stretch>
          </p:blipFill>
          <p:spPr>
            <a:xfrm>
              <a:off x="0" y="0"/>
              <a:ext cx="9144003" cy="5143501"/>
            </a:xfrm>
            <a:prstGeom prst="rect">
              <a:avLst/>
            </a:prstGeom>
            <a:noFill/>
            <a:ln>
              <a:noFill/>
            </a:ln>
          </p:spPr>
        </p:pic>
        <p:sp>
          <p:nvSpPr>
            <p:cNvPr id="203" name="Google Shape;203;p19"/>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9"/>
          <p:cNvGrpSpPr/>
          <p:nvPr/>
        </p:nvGrpSpPr>
        <p:grpSpPr>
          <a:xfrm>
            <a:off x="-15325" y="322765"/>
            <a:ext cx="8836701" cy="4519560"/>
            <a:chOff x="-15325" y="322765"/>
            <a:chExt cx="8836701" cy="4519560"/>
          </a:xfrm>
        </p:grpSpPr>
        <p:sp>
          <p:nvSpPr>
            <p:cNvPr id="205" name="Google Shape;205;p19"/>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07" name="Google Shape;207;p19"/>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08" name="Google Shape;208;p19"/>
          <p:cNvSpPr txBox="1">
            <a:spLocks noGrp="1"/>
          </p:cNvSpPr>
          <p:nvPr>
            <p:ph type="title"/>
          </p:nvPr>
        </p:nvSpPr>
        <p:spPr>
          <a:xfrm>
            <a:off x="4521400" y="496625"/>
            <a:ext cx="3798600" cy="1182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09" name="Google Shape;209;p19"/>
          <p:cNvSpPr txBox="1">
            <a:spLocks noGrp="1"/>
          </p:cNvSpPr>
          <p:nvPr>
            <p:ph type="body" idx="1"/>
          </p:nvPr>
        </p:nvSpPr>
        <p:spPr>
          <a:xfrm>
            <a:off x="4521400" y="2008525"/>
            <a:ext cx="3798600" cy="196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17500" rtl="0">
              <a:spcBef>
                <a:spcPts val="1600"/>
              </a:spcBef>
              <a:spcAft>
                <a:spcPts val="0"/>
              </a:spcAft>
              <a:buClr>
                <a:schemeClr val="accent2"/>
              </a:buClr>
              <a:buSzPts val="1400"/>
              <a:buFont typeface="Arial"/>
              <a:buChar char="○"/>
              <a:defRPr/>
            </a:lvl2pPr>
            <a:lvl3pPr marL="1371600" lvl="2" indent="-317500" rtl="0">
              <a:spcBef>
                <a:spcPts val="1600"/>
              </a:spcBef>
              <a:spcAft>
                <a:spcPts val="0"/>
              </a:spcAft>
              <a:buClr>
                <a:schemeClr val="accent2"/>
              </a:buClr>
              <a:buSzPts val="1400"/>
              <a:buFont typeface="Arial"/>
              <a:buChar char="■"/>
              <a:defRPr/>
            </a:lvl3pPr>
            <a:lvl4pPr marL="1828800" lvl="3" indent="-317500" rtl="0">
              <a:spcBef>
                <a:spcPts val="1600"/>
              </a:spcBef>
              <a:spcAft>
                <a:spcPts val="0"/>
              </a:spcAft>
              <a:buClr>
                <a:schemeClr val="accent2"/>
              </a:buClr>
              <a:buSzPts val="1400"/>
              <a:buFont typeface="Arial"/>
              <a:buChar char="●"/>
              <a:defRPr/>
            </a:lvl4pPr>
            <a:lvl5pPr marL="2286000" lvl="4" indent="-317500" rtl="0">
              <a:spcBef>
                <a:spcPts val="1600"/>
              </a:spcBef>
              <a:spcAft>
                <a:spcPts val="0"/>
              </a:spcAft>
              <a:buClr>
                <a:schemeClr val="accent2"/>
              </a:buClr>
              <a:buSzPts val="1400"/>
              <a:buFont typeface="Arial"/>
              <a:buChar char="○"/>
              <a:defRPr/>
            </a:lvl5pPr>
            <a:lvl6pPr marL="2743200" lvl="5" indent="-317500" rtl="0">
              <a:spcBef>
                <a:spcPts val="1600"/>
              </a:spcBef>
              <a:spcAft>
                <a:spcPts val="0"/>
              </a:spcAft>
              <a:buClr>
                <a:schemeClr val="accent2"/>
              </a:buClr>
              <a:buSzPts val="1400"/>
              <a:buFont typeface="Arial"/>
              <a:buChar char="■"/>
              <a:defRPr/>
            </a:lvl6pPr>
            <a:lvl7pPr marL="3200400" lvl="6" indent="-317500" rtl="0">
              <a:spcBef>
                <a:spcPts val="1600"/>
              </a:spcBef>
              <a:spcAft>
                <a:spcPts val="0"/>
              </a:spcAft>
              <a:buClr>
                <a:schemeClr val="accent2"/>
              </a:buClr>
              <a:buSzPts val="1400"/>
              <a:buFont typeface="Arial"/>
              <a:buChar char="●"/>
              <a:defRPr/>
            </a:lvl7pPr>
            <a:lvl8pPr marL="3657600" lvl="7" indent="-317500" rtl="0">
              <a:spcBef>
                <a:spcPts val="1600"/>
              </a:spcBef>
              <a:spcAft>
                <a:spcPts val="0"/>
              </a:spcAft>
              <a:buClr>
                <a:schemeClr val="accent2"/>
              </a:buClr>
              <a:buSzPts val="1400"/>
              <a:buFont typeface="Arial"/>
              <a:buChar char="○"/>
              <a:defRPr/>
            </a:lvl8pPr>
            <a:lvl9pPr marL="4114800" lvl="8" indent="-317500" rtl="0">
              <a:spcBef>
                <a:spcPts val="1600"/>
              </a:spcBef>
              <a:spcAft>
                <a:spcPts val="1600"/>
              </a:spcAft>
              <a:buClr>
                <a:schemeClr val="accent2"/>
              </a:buClr>
              <a:buSzPts val="1400"/>
              <a:buFont typeface="Arial"/>
              <a:buChar char="■"/>
              <a:defRPr/>
            </a:lvl9pPr>
          </a:lstStyle>
          <a:p>
            <a:endParaRPr/>
          </a:p>
        </p:txBody>
      </p:sp>
      <p:sp>
        <p:nvSpPr>
          <p:cNvPr id="210" name="Google Shape;210;p19"/>
          <p:cNvSpPr>
            <a:spLocks noGrp="1"/>
          </p:cNvSpPr>
          <p:nvPr>
            <p:ph type="pic" idx="2"/>
          </p:nvPr>
        </p:nvSpPr>
        <p:spPr>
          <a:xfrm rot="-102043">
            <a:off x="856468" y="746165"/>
            <a:ext cx="3184103" cy="3184402"/>
          </a:xfrm>
          <a:prstGeom prst="rect">
            <a:avLst/>
          </a:prstGeom>
          <a:noFill/>
          <a:ln w="114300" cap="flat" cmpd="sng">
            <a:solidFill>
              <a:schemeClr val="lt1"/>
            </a:solidFill>
            <a:prstDash val="solid"/>
            <a:miter lim="8000"/>
            <a:headEnd type="none" w="sm" len="sm"/>
            <a:tailEnd type="none" w="sm" len="sm"/>
          </a:ln>
          <a:effectLst>
            <a:outerShdw blurRad="85725" dist="57150" dir="1380000" algn="bl" rotWithShape="0">
              <a:srgbClr val="000000">
                <a:alpha val="29000"/>
              </a:srgbClr>
            </a:outerShdw>
          </a:effectLst>
        </p:spPr>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_1_1_1_1">
    <p:spTree>
      <p:nvGrpSpPr>
        <p:cNvPr id="1" name="Shape 211"/>
        <p:cNvGrpSpPr/>
        <p:nvPr/>
      </p:nvGrpSpPr>
      <p:grpSpPr>
        <a:xfrm>
          <a:off x="0" y="0"/>
          <a:ext cx="0" cy="0"/>
          <a:chOff x="0" y="0"/>
          <a:chExt cx="0" cy="0"/>
        </a:xfrm>
      </p:grpSpPr>
      <p:grpSp>
        <p:nvGrpSpPr>
          <p:cNvPr id="212" name="Google Shape;212;p20"/>
          <p:cNvGrpSpPr/>
          <p:nvPr/>
        </p:nvGrpSpPr>
        <p:grpSpPr>
          <a:xfrm>
            <a:off x="0" y="0"/>
            <a:ext cx="9144003" cy="5143501"/>
            <a:chOff x="0" y="0"/>
            <a:chExt cx="9144003" cy="5143501"/>
          </a:xfrm>
        </p:grpSpPr>
        <p:pic>
          <p:nvPicPr>
            <p:cNvPr id="213" name="Google Shape;213;p20"/>
            <p:cNvPicPr preferRelativeResize="0"/>
            <p:nvPr/>
          </p:nvPicPr>
          <p:blipFill>
            <a:blip r:embed="rId2">
              <a:alphaModFix/>
            </a:blip>
            <a:stretch>
              <a:fillRect/>
            </a:stretch>
          </p:blipFill>
          <p:spPr>
            <a:xfrm>
              <a:off x="0" y="0"/>
              <a:ext cx="9144003" cy="5143501"/>
            </a:xfrm>
            <a:prstGeom prst="rect">
              <a:avLst/>
            </a:prstGeom>
            <a:noFill/>
            <a:ln>
              <a:noFill/>
            </a:ln>
          </p:spPr>
        </p:pic>
        <p:sp>
          <p:nvSpPr>
            <p:cNvPr id="214" name="Google Shape;214;p20"/>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0"/>
          <p:cNvGrpSpPr/>
          <p:nvPr/>
        </p:nvGrpSpPr>
        <p:grpSpPr>
          <a:xfrm>
            <a:off x="-15325" y="322765"/>
            <a:ext cx="8836701" cy="4519560"/>
            <a:chOff x="-15325" y="322765"/>
            <a:chExt cx="8836701" cy="4519560"/>
          </a:xfrm>
        </p:grpSpPr>
        <p:sp>
          <p:nvSpPr>
            <p:cNvPr id="216" name="Google Shape;216;p20"/>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18" name="Google Shape;218;p20"/>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19" name="Google Shape;219;p20"/>
          <p:cNvSpPr txBox="1">
            <a:spLocks noGrp="1"/>
          </p:cNvSpPr>
          <p:nvPr>
            <p:ph type="title"/>
          </p:nvPr>
        </p:nvSpPr>
        <p:spPr>
          <a:xfrm flipH="1">
            <a:off x="713223" y="1489800"/>
            <a:ext cx="3323400" cy="83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20" name="Google Shape;220;p20"/>
          <p:cNvSpPr txBox="1">
            <a:spLocks noGrp="1"/>
          </p:cNvSpPr>
          <p:nvPr>
            <p:ph type="subTitle" idx="1"/>
          </p:nvPr>
        </p:nvSpPr>
        <p:spPr>
          <a:xfrm flipH="1">
            <a:off x="713223" y="2314725"/>
            <a:ext cx="3323400" cy="12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1" name="Google Shape;221;p20"/>
          <p:cNvGrpSpPr/>
          <p:nvPr/>
        </p:nvGrpSpPr>
        <p:grpSpPr>
          <a:xfrm flipH="1">
            <a:off x="6728480" y="-645106"/>
            <a:ext cx="3467468" cy="2408768"/>
            <a:chOff x="-1572375" y="-645106"/>
            <a:chExt cx="3467468" cy="2408768"/>
          </a:xfrm>
        </p:grpSpPr>
        <p:sp>
          <p:nvSpPr>
            <p:cNvPr id="222" name="Google Shape;222;p20"/>
            <p:cNvSpPr/>
            <p:nvPr/>
          </p:nvSpPr>
          <p:spPr>
            <a:xfrm>
              <a:off x="250725" y="8630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20"/>
            <p:cNvCxnSpPr>
              <a:endCxn id="222" idx="7"/>
            </p:cNvCxnSpPr>
            <p:nvPr/>
          </p:nvCxnSpPr>
          <p:spPr>
            <a:xfrm flipH="1">
              <a:off x="468893" y="-645106"/>
              <a:ext cx="1426200" cy="1545600"/>
            </a:xfrm>
            <a:prstGeom prst="straightConnector1">
              <a:avLst/>
            </a:prstGeom>
            <a:noFill/>
            <a:ln w="38100" cap="flat" cmpd="sng">
              <a:solidFill>
                <a:schemeClr val="dk1"/>
              </a:solidFill>
              <a:prstDash val="solid"/>
              <a:round/>
              <a:headEnd type="none" w="med" len="med"/>
              <a:tailEnd type="none" w="med" len="med"/>
            </a:ln>
          </p:spPr>
        </p:cxnSp>
        <p:cxnSp>
          <p:nvCxnSpPr>
            <p:cNvPr id="224" name="Google Shape;224;p20"/>
            <p:cNvCxnSpPr>
              <a:stCxn id="222" idx="2"/>
            </p:cNvCxnSpPr>
            <p:nvPr/>
          </p:nvCxnSpPr>
          <p:spPr>
            <a:xfrm flipH="1">
              <a:off x="-1572375" y="990863"/>
              <a:ext cx="1823100" cy="77280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3"/>
          <p:cNvGrpSpPr/>
          <p:nvPr/>
        </p:nvGrpSpPr>
        <p:grpSpPr>
          <a:xfrm>
            <a:off x="0" y="0"/>
            <a:ext cx="9144003" cy="5143501"/>
            <a:chOff x="0" y="0"/>
            <a:chExt cx="9144003" cy="5143501"/>
          </a:xfrm>
        </p:grpSpPr>
        <p:pic>
          <p:nvPicPr>
            <p:cNvPr id="24" name="Google Shape;24;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5" name="Google Shape;25;p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4572002" y="-136009"/>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263550"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8053035" y="4040767"/>
            <a:ext cx="755486" cy="704111"/>
            <a:chOff x="8053035" y="4040767"/>
            <a:chExt cx="755486" cy="704111"/>
          </a:xfrm>
        </p:grpSpPr>
        <p:sp>
          <p:nvSpPr>
            <p:cNvPr id="29" name="Google Shape;29;p3"/>
            <p:cNvSpPr/>
            <p:nvPr/>
          </p:nvSpPr>
          <p:spPr>
            <a:xfrm>
              <a:off x="8053035" y="4040767"/>
              <a:ext cx="755486" cy="704111"/>
            </a:xfrm>
            <a:custGeom>
              <a:avLst/>
              <a:gdLst/>
              <a:ahLst/>
              <a:cxnLst/>
              <a:rect l="l" t="t" r="r" b="b"/>
              <a:pathLst>
                <a:path w="9382" h="8744" extrusionOk="0">
                  <a:moveTo>
                    <a:pt x="7380" y="0"/>
                  </a:moveTo>
                  <a:lnTo>
                    <a:pt x="1078" y="572"/>
                  </a:lnTo>
                  <a:lnTo>
                    <a:pt x="0" y="5235"/>
                  </a:lnTo>
                  <a:lnTo>
                    <a:pt x="1221" y="8743"/>
                  </a:lnTo>
                  <a:lnTo>
                    <a:pt x="8094" y="7808"/>
                  </a:lnTo>
                  <a:cubicBezTo>
                    <a:pt x="8094" y="7808"/>
                    <a:pt x="9381" y="3080"/>
                    <a:pt x="9381" y="2860"/>
                  </a:cubicBezTo>
                  <a:cubicBezTo>
                    <a:pt x="9381" y="2640"/>
                    <a:pt x="7380" y="0"/>
                    <a:pt x="7380" y="0"/>
                  </a:cubicBezTo>
                  <a:close/>
                </a:path>
              </a:pathLst>
            </a:custGeom>
            <a:solidFill>
              <a:schemeClr val="dk2"/>
            </a:solidFill>
            <a:ln>
              <a:noFill/>
            </a:ln>
            <a:effectLst>
              <a:outerShdw blurRad="57150" dist="190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194677" y="4217839"/>
              <a:ext cx="507549" cy="357853"/>
            </a:xfrm>
            <a:custGeom>
              <a:avLst/>
              <a:gdLst/>
              <a:ahLst/>
              <a:cxnLst/>
              <a:rect l="l" t="t" r="r" b="b"/>
              <a:pathLst>
                <a:path w="6303" h="4444" extrusionOk="0">
                  <a:moveTo>
                    <a:pt x="4048" y="463"/>
                  </a:moveTo>
                  <a:cubicBezTo>
                    <a:pt x="4235" y="463"/>
                    <a:pt x="4323" y="793"/>
                    <a:pt x="4323" y="1452"/>
                  </a:cubicBezTo>
                  <a:cubicBezTo>
                    <a:pt x="4323" y="1507"/>
                    <a:pt x="4323" y="1573"/>
                    <a:pt x="4312" y="1628"/>
                  </a:cubicBezTo>
                  <a:cubicBezTo>
                    <a:pt x="4081" y="1441"/>
                    <a:pt x="3949" y="1167"/>
                    <a:pt x="3938" y="870"/>
                  </a:cubicBezTo>
                  <a:cubicBezTo>
                    <a:pt x="3938" y="595"/>
                    <a:pt x="3971" y="463"/>
                    <a:pt x="4048" y="463"/>
                  </a:cubicBezTo>
                  <a:close/>
                  <a:moveTo>
                    <a:pt x="4094" y="0"/>
                  </a:moveTo>
                  <a:cubicBezTo>
                    <a:pt x="3863" y="0"/>
                    <a:pt x="3636" y="120"/>
                    <a:pt x="3509" y="320"/>
                  </a:cubicBezTo>
                  <a:cubicBezTo>
                    <a:pt x="3366" y="540"/>
                    <a:pt x="3289" y="804"/>
                    <a:pt x="3300" y="1079"/>
                  </a:cubicBezTo>
                  <a:cubicBezTo>
                    <a:pt x="3289" y="1354"/>
                    <a:pt x="3377" y="1617"/>
                    <a:pt x="3542" y="1848"/>
                  </a:cubicBezTo>
                  <a:cubicBezTo>
                    <a:pt x="3707" y="2079"/>
                    <a:pt x="3949" y="2233"/>
                    <a:pt x="4224" y="2299"/>
                  </a:cubicBezTo>
                  <a:cubicBezTo>
                    <a:pt x="4158" y="2684"/>
                    <a:pt x="4026" y="3058"/>
                    <a:pt x="3850" y="3399"/>
                  </a:cubicBezTo>
                  <a:cubicBezTo>
                    <a:pt x="3696" y="3707"/>
                    <a:pt x="3498" y="3850"/>
                    <a:pt x="3267" y="3850"/>
                  </a:cubicBezTo>
                  <a:cubicBezTo>
                    <a:pt x="3102" y="3850"/>
                    <a:pt x="2970" y="3729"/>
                    <a:pt x="2827" y="3487"/>
                  </a:cubicBezTo>
                  <a:cubicBezTo>
                    <a:pt x="2684" y="3212"/>
                    <a:pt x="2596" y="2904"/>
                    <a:pt x="2585" y="2596"/>
                  </a:cubicBezTo>
                  <a:cubicBezTo>
                    <a:pt x="2772" y="2101"/>
                    <a:pt x="2882" y="1595"/>
                    <a:pt x="2904" y="1068"/>
                  </a:cubicBezTo>
                  <a:cubicBezTo>
                    <a:pt x="2915" y="969"/>
                    <a:pt x="2904" y="870"/>
                    <a:pt x="2860" y="782"/>
                  </a:cubicBezTo>
                  <a:cubicBezTo>
                    <a:pt x="2833" y="745"/>
                    <a:pt x="2798" y="724"/>
                    <a:pt x="2756" y="724"/>
                  </a:cubicBezTo>
                  <a:cubicBezTo>
                    <a:pt x="2747" y="724"/>
                    <a:pt x="2738" y="725"/>
                    <a:pt x="2728" y="727"/>
                  </a:cubicBezTo>
                  <a:cubicBezTo>
                    <a:pt x="2530" y="727"/>
                    <a:pt x="2354" y="859"/>
                    <a:pt x="2211" y="1123"/>
                  </a:cubicBezTo>
                  <a:cubicBezTo>
                    <a:pt x="2068" y="1365"/>
                    <a:pt x="1980" y="1628"/>
                    <a:pt x="1925" y="1903"/>
                  </a:cubicBezTo>
                  <a:cubicBezTo>
                    <a:pt x="1871" y="2145"/>
                    <a:pt x="1849" y="2387"/>
                    <a:pt x="1849" y="2640"/>
                  </a:cubicBezTo>
                  <a:cubicBezTo>
                    <a:pt x="1849" y="2849"/>
                    <a:pt x="1871" y="3069"/>
                    <a:pt x="1914" y="3278"/>
                  </a:cubicBezTo>
                  <a:cubicBezTo>
                    <a:pt x="1673" y="3663"/>
                    <a:pt x="1486" y="3850"/>
                    <a:pt x="1321" y="3850"/>
                  </a:cubicBezTo>
                  <a:cubicBezTo>
                    <a:pt x="1167" y="3850"/>
                    <a:pt x="1035" y="3718"/>
                    <a:pt x="958" y="3443"/>
                  </a:cubicBezTo>
                  <a:cubicBezTo>
                    <a:pt x="870" y="3124"/>
                    <a:pt x="826" y="2805"/>
                    <a:pt x="826" y="2475"/>
                  </a:cubicBezTo>
                  <a:cubicBezTo>
                    <a:pt x="826" y="2112"/>
                    <a:pt x="848" y="1881"/>
                    <a:pt x="903" y="1793"/>
                  </a:cubicBezTo>
                  <a:cubicBezTo>
                    <a:pt x="1090" y="1365"/>
                    <a:pt x="1200" y="914"/>
                    <a:pt x="1233" y="463"/>
                  </a:cubicBezTo>
                  <a:cubicBezTo>
                    <a:pt x="1233" y="320"/>
                    <a:pt x="1178" y="243"/>
                    <a:pt x="1057" y="243"/>
                  </a:cubicBezTo>
                  <a:cubicBezTo>
                    <a:pt x="903" y="276"/>
                    <a:pt x="749" y="342"/>
                    <a:pt x="628" y="430"/>
                  </a:cubicBezTo>
                  <a:cubicBezTo>
                    <a:pt x="485" y="507"/>
                    <a:pt x="364" y="595"/>
                    <a:pt x="265" y="705"/>
                  </a:cubicBezTo>
                  <a:cubicBezTo>
                    <a:pt x="89" y="1024"/>
                    <a:pt x="1" y="1628"/>
                    <a:pt x="1" y="2519"/>
                  </a:cubicBezTo>
                  <a:cubicBezTo>
                    <a:pt x="1" y="3806"/>
                    <a:pt x="331" y="4444"/>
                    <a:pt x="1002" y="4444"/>
                  </a:cubicBezTo>
                  <a:cubicBezTo>
                    <a:pt x="1354" y="4444"/>
                    <a:pt x="1695" y="4202"/>
                    <a:pt x="2013" y="3718"/>
                  </a:cubicBezTo>
                  <a:cubicBezTo>
                    <a:pt x="2200" y="4202"/>
                    <a:pt x="2508" y="4444"/>
                    <a:pt x="2915" y="4444"/>
                  </a:cubicBezTo>
                  <a:cubicBezTo>
                    <a:pt x="3333" y="4444"/>
                    <a:pt x="3674" y="4246"/>
                    <a:pt x="3949" y="3850"/>
                  </a:cubicBezTo>
                  <a:cubicBezTo>
                    <a:pt x="4246" y="3399"/>
                    <a:pt x="4444" y="2893"/>
                    <a:pt x="4554" y="2365"/>
                  </a:cubicBezTo>
                  <a:cubicBezTo>
                    <a:pt x="4566" y="2365"/>
                    <a:pt x="4579" y="2366"/>
                    <a:pt x="4592" y="2366"/>
                  </a:cubicBezTo>
                  <a:cubicBezTo>
                    <a:pt x="5183" y="2366"/>
                    <a:pt x="5750" y="2114"/>
                    <a:pt x="6148" y="1661"/>
                  </a:cubicBezTo>
                  <a:cubicBezTo>
                    <a:pt x="6225" y="1584"/>
                    <a:pt x="6291" y="1485"/>
                    <a:pt x="6302" y="1376"/>
                  </a:cubicBezTo>
                  <a:cubicBezTo>
                    <a:pt x="6302" y="1299"/>
                    <a:pt x="6280" y="1255"/>
                    <a:pt x="6225" y="1255"/>
                  </a:cubicBezTo>
                  <a:cubicBezTo>
                    <a:pt x="6170" y="1255"/>
                    <a:pt x="6071" y="1321"/>
                    <a:pt x="5928" y="1474"/>
                  </a:cubicBezTo>
                  <a:cubicBezTo>
                    <a:pt x="5687" y="1738"/>
                    <a:pt x="5357" y="1892"/>
                    <a:pt x="4994" y="1903"/>
                  </a:cubicBezTo>
                  <a:cubicBezTo>
                    <a:pt x="4873" y="1903"/>
                    <a:pt x="4752" y="1881"/>
                    <a:pt x="4642" y="1837"/>
                  </a:cubicBezTo>
                  <a:cubicBezTo>
                    <a:pt x="4664" y="1617"/>
                    <a:pt x="4675" y="1408"/>
                    <a:pt x="4675" y="1189"/>
                  </a:cubicBezTo>
                  <a:cubicBezTo>
                    <a:pt x="4675" y="397"/>
                    <a:pt x="4488" y="1"/>
                    <a:pt x="4125" y="1"/>
                  </a:cubicBezTo>
                  <a:cubicBezTo>
                    <a:pt x="4115" y="0"/>
                    <a:pt x="4105" y="0"/>
                    <a:pt x="40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txBox="1">
            <a:spLocks noGrp="1"/>
          </p:cNvSpPr>
          <p:nvPr>
            <p:ph type="title"/>
          </p:nvPr>
        </p:nvSpPr>
        <p:spPr>
          <a:xfrm>
            <a:off x="713225" y="2003113"/>
            <a:ext cx="3320700" cy="1416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700"/>
              <a:buNone/>
              <a:defRPr sz="50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a:endParaRPr/>
          </a:p>
        </p:txBody>
      </p:sp>
      <p:sp>
        <p:nvSpPr>
          <p:cNvPr id="32" name="Google Shape;32;p3"/>
          <p:cNvSpPr txBox="1">
            <a:spLocks noGrp="1"/>
          </p:cNvSpPr>
          <p:nvPr>
            <p:ph type="subTitle" idx="1"/>
          </p:nvPr>
        </p:nvSpPr>
        <p:spPr>
          <a:xfrm>
            <a:off x="713225" y="3395050"/>
            <a:ext cx="28947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 name="Google Shape;33;p3"/>
          <p:cNvSpPr txBox="1">
            <a:spLocks noGrp="1"/>
          </p:cNvSpPr>
          <p:nvPr>
            <p:ph type="title" idx="2" hasCustomPrompt="1"/>
          </p:nvPr>
        </p:nvSpPr>
        <p:spPr>
          <a:xfrm>
            <a:off x="820425" y="1277600"/>
            <a:ext cx="914700" cy="5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700">
                <a:solidFill>
                  <a:schemeClr val="dk1"/>
                </a:solidFill>
              </a:defRPr>
            </a:lvl1pPr>
            <a:lvl2pPr lvl="1" algn="ctr" rtl="0">
              <a:spcBef>
                <a:spcPts val="0"/>
              </a:spcBef>
              <a:spcAft>
                <a:spcPts val="0"/>
              </a:spcAft>
              <a:buSzPts val="4800"/>
              <a:buNone/>
              <a:defRPr sz="4800" b="0"/>
            </a:lvl2pPr>
            <a:lvl3pPr lvl="2" algn="ctr" rtl="0">
              <a:spcBef>
                <a:spcPts val="0"/>
              </a:spcBef>
              <a:spcAft>
                <a:spcPts val="0"/>
              </a:spcAft>
              <a:buSzPts val="4800"/>
              <a:buNone/>
              <a:defRPr sz="4800" b="0"/>
            </a:lvl3pPr>
            <a:lvl4pPr lvl="3" algn="ctr" rtl="0">
              <a:spcBef>
                <a:spcPts val="0"/>
              </a:spcBef>
              <a:spcAft>
                <a:spcPts val="0"/>
              </a:spcAft>
              <a:buSzPts val="4800"/>
              <a:buNone/>
              <a:defRPr sz="4800" b="0"/>
            </a:lvl4pPr>
            <a:lvl5pPr lvl="4" algn="ctr" rtl="0">
              <a:spcBef>
                <a:spcPts val="0"/>
              </a:spcBef>
              <a:spcAft>
                <a:spcPts val="0"/>
              </a:spcAft>
              <a:buSzPts val="4800"/>
              <a:buNone/>
              <a:defRPr sz="4800" b="0"/>
            </a:lvl5pPr>
            <a:lvl6pPr lvl="5" algn="ctr" rtl="0">
              <a:spcBef>
                <a:spcPts val="0"/>
              </a:spcBef>
              <a:spcAft>
                <a:spcPts val="0"/>
              </a:spcAft>
              <a:buSzPts val="4800"/>
              <a:buNone/>
              <a:defRPr sz="4800" b="0"/>
            </a:lvl6pPr>
            <a:lvl7pPr lvl="6" algn="ctr" rtl="0">
              <a:spcBef>
                <a:spcPts val="0"/>
              </a:spcBef>
              <a:spcAft>
                <a:spcPts val="0"/>
              </a:spcAft>
              <a:buSzPts val="4800"/>
              <a:buNone/>
              <a:defRPr sz="4800" b="0"/>
            </a:lvl7pPr>
            <a:lvl8pPr lvl="7" algn="ctr" rtl="0">
              <a:spcBef>
                <a:spcPts val="0"/>
              </a:spcBef>
              <a:spcAft>
                <a:spcPts val="0"/>
              </a:spcAft>
              <a:buSzPts val="4800"/>
              <a:buNone/>
              <a:defRPr sz="4800" b="0"/>
            </a:lvl8pPr>
            <a:lvl9pPr lvl="8" algn="ctr" rtl="0">
              <a:spcBef>
                <a:spcPts val="0"/>
              </a:spcBef>
              <a:spcAft>
                <a:spcPts val="0"/>
              </a:spcAft>
              <a:buSzPts val="4800"/>
              <a:buNone/>
              <a:defRPr sz="4800" b="0"/>
            </a:lvl9pPr>
          </a:lstStyle>
          <a:p>
            <a:r>
              <a:t>xx%</a:t>
            </a:r>
          </a:p>
        </p:txBody>
      </p:sp>
      <p:sp>
        <p:nvSpPr>
          <p:cNvPr id="34" name="Google Shape;34;p3"/>
          <p:cNvSpPr>
            <a:spLocks noGrp="1"/>
          </p:cNvSpPr>
          <p:nvPr>
            <p:ph type="pic" idx="3"/>
          </p:nvPr>
        </p:nvSpPr>
        <p:spPr>
          <a:xfrm rot="102589">
            <a:off x="6412735" y="452446"/>
            <a:ext cx="2071222" cy="2717407"/>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5" name="Google Shape;35;p3"/>
          <p:cNvSpPr>
            <a:spLocks noGrp="1"/>
          </p:cNvSpPr>
          <p:nvPr>
            <p:ph type="pic" idx="4"/>
          </p:nvPr>
        </p:nvSpPr>
        <p:spPr>
          <a:xfrm rot="-456203">
            <a:off x="5155814"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1">
    <p:spTree>
      <p:nvGrpSpPr>
        <p:cNvPr id="1" name="Shape 225"/>
        <p:cNvGrpSpPr/>
        <p:nvPr/>
      </p:nvGrpSpPr>
      <p:grpSpPr>
        <a:xfrm>
          <a:off x="0" y="0"/>
          <a:ext cx="0" cy="0"/>
          <a:chOff x="0" y="0"/>
          <a:chExt cx="0" cy="0"/>
        </a:xfrm>
      </p:grpSpPr>
      <p:grpSp>
        <p:nvGrpSpPr>
          <p:cNvPr id="226" name="Google Shape;226;p21"/>
          <p:cNvGrpSpPr/>
          <p:nvPr/>
        </p:nvGrpSpPr>
        <p:grpSpPr>
          <a:xfrm>
            <a:off x="0" y="0"/>
            <a:ext cx="9144003" cy="5143501"/>
            <a:chOff x="0" y="0"/>
            <a:chExt cx="9144003" cy="5143501"/>
          </a:xfrm>
        </p:grpSpPr>
        <p:pic>
          <p:nvPicPr>
            <p:cNvPr id="227" name="Google Shape;227;p21"/>
            <p:cNvPicPr preferRelativeResize="0"/>
            <p:nvPr/>
          </p:nvPicPr>
          <p:blipFill>
            <a:blip r:embed="rId2">
              <a:alphaModFix/>
            </a:blip>
            <a:stretch>
              <a:fillRect/>
            </a:stretch>
          </p:blipFill>
          <p:spPr>
            <a:xfrm>
              <a:off x="0" y="0"/>
              <a:ext cx="9144003" cy="5143501"/>
            </a:xfrm>
            <a:prstGeom prst="rect">
              <a:avLst/>
            </a:prstGeom>
            <a:noFill/>
            <a:ln>
              <a:noFill/>
            </a:ln>
          </p:spPr>
        </p:pic>
        <p:sp>
          <p:nvSpPr>
            <p:cNvPr id="228" name="Google Shape;228;p21"/>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1"/>
          <p:cNvGrpSpPr/>
          <p:nvPr/>
        </p:nvGrpSpPr>
        <p:grpSpPr>
          <a:xfrm>
            <a:off x="-15325" y="322765"/>
            <a:ext cx="8836701" cy="4519560"/>
            <a:chOff x="-15325" y="322765"/>
            <a:chExt cx="8836701" cy="4519560"/>
          </a:xfrm>
        </p:grpSpPr>
        <p:sp>
          <p:nvSpPr>
            <p:cNvPr id="230" name="Google Shape;230;p21"/>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32" name="Google Shape;232;p21"/>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33" name="Google Shape;233;p21"/>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4" name="Google Shape;234;p21"/>
          <p:cNvSpPr txBox="1">
            <a:spLocks noGrp="1"/>
          </p:cNvSpPr>
          <p:nvPr>
            <p:ph type="body" idx="1"/>
          </p:nvPr>
        </p:nvSpPr>
        <p:spPr>
          <a:xfrm>
            <a:off x="713225" y="1446500"/>
            <a:ext cx="6286500" cy="2692800"/>
          </a:xfrm>
          <a:prstGeom prst="rect">
            <a:avLst/>
          </a:prstGeom>
        </p:spPr>
        <p:txBody>
          <a:bodyPr spcFirstLastPara="1" wrap="square" lIns="91425" tIns="91425" rIns="91425" bIns="91425" anchor="t" anchorCtr="0">
            <a:noAutofit/>
          </a:bodyPr>
          <a:lstStyle>
            <a:lvl1pPr marL="457200" lvl="0" indent="-317500" rtl="0">
              <a:lnSpc>
                <a:spcPct val="120000"/>
              </a:lnSpc>
              <a:spcBef>
                <a:spcPts val="0"/>
              </a:spcBef>
              <a:spcAft>
                <a:spcPts val="0"/>
              </a:spcAft>
              <a:buClr>
                <a:schemeClr val="lt2"/>
              </a:buClr>
              <a:buSzPts val="1400"/>
              <a:buChar char="●"/>
              <a:defRPr b="1"/>
            </a:lvl1pPr>
            <a:lvl2pPr marL="914400" lvl="1" indent="-317500" rtl="0">
              <a:lnSpc>
                <a:spcPct val="120000"/>
              </a:lnSpc>
              <a:spcBef>
                <a:spcPts val="0"/>
              </a:spcBef>
              <a:spcAft>
                <a:spcPts val="0"/>
              </a:spcAft>
              <a:buSzPts val="1400"/>
              <a:buChar char="￮"/>
              <a:defRPr/>
            </a:lvl2pPr>
            <a:lvl3pPr marL="1371600" lvl="2" indent="-317500" rtl="0">
              <a:spcBef>
                <a:spcPts val="0"/>
              </a:spcBef>
              <a:spcAft>
                <a:spcPts val="0"/>
              </a:spcAft>
              <a:buSzPts val="1400"/>
              <a:buFont typeface="Arial"/>
              <a:buChar char="■"/>
              <a:defRPr/>
            </a:lvl3pPr>
            <a:lvl4pPr marL="1828800" lvl="3" indent="-317500" rtl="0">
              <a:spcBef>
                <a:spcPts val="1600"/>
              </a:spcBef>
              <a:spcAft>
                <a:spcPts val="0"/>
              </a:spcAft>
              <a:buSzPts val="1400"/>
              <a:buFont typeface="Arial"/>
              <a:buChar char="●"/>
              <a:defRPr/>
            </a:lvl4pPr>
            <a:lvl5pPr marL="2286000" lvl="4" indent="-317500" rtl="0">
              <a:spcBef>
                <a:spcPts val="1600"/>
              </a:spcBef>
              <a:spcAft>
                <a:spcPts val="0"/>
              </a:spcAft>
              <a:buSzPts val="1400"/>
              <a:buFont typeface="Arial"/>
              <a:buChar char="○"/>
              <a:defRPr/>
            </a:lvl5pPr>
            <a:lvl6pPr marL="2743200" lvl="5" indent="-317500" rtl="0">
              <a:spcBef>
                <a:spcPts val="1600"/>
              </a:spcBef>
              <a:spcAft>
                <a:spcPts val="0"/>
              </a:spcAft>
              <a:buSzPts val="1400"/>
              <a:buFont typeface="Arial"/>
              <a:buChar char="■"/>
              <a:defRPr/>
            </a:lvl6pPr>
            <a:lvl7pPr marL="3200400" lvl="6" indent="-317500" rtl="0">
              <a:spcBef>
                <a:spcPts val="1600"/>
              </a:spcBef>
              <a:spcAft>
                <a:spcPts val="0"/>
              </a:spcAft>
              <a:buSzPts val="1400"/>
              <a:buFont typeface="Arial"/>
              <a:buChar char="●"/>
              <a:defRPr/>
            </a:lvl7pPr>
            <a:lvl8pPr marL="3657600" lvl="7" indent="-317500" rtl="0">
              <a:spcBef>
                <a:spcPts val="1600"/>
              </a:spcBef>
              <a:spcAft>
                <a:spcPts val="0"/>
              </a:spcAft>
              <a:buSzPts val="1400"/>
              <a:buFont typeface="Arial"/>
              <a:buChar char="○"/>
              <a:defRPr/>
            </a:lvl8pPr>
            <a:lvl9pPr marL="4114800" lvl="8" indent="-317500" rtl="0">
              <a:spcBef>
                <a:spcPts val="1600"/>
              </a:spcBef>
              <a:spcAft>
                <a:spcPts val="1600"/>
              </a:spcAft>
              <a:buSzPts val="1400"/>
              <a:buFont typeface="Arial"/>
              <a:buChar char="■"/>
              <a:defRPr/>
            </a:lvl9pPr>
          </a:lstStyle>
          <a:p>
            <a:endParaRPr/>
          </a:p>
        </p:txBody>
      </p:sp>
      <p:grpSp>
        <p:nvGrpSpPr>
          <p:cNvPr id="235" name="Google Shape;235;p21"/>
          <p:cNvGrpSpPr/>
          <p:nvPr/>
        </p:nvGrpSpPr>
        <p:grpSpPr>
          <a:xfrm rot="-5400000" flipH="1">
            <a:off x="-377693" y="3422587"/>
            <a:ext cx="1268168" cy="2853968"/>
            <a:chOff x="7791863" y="314288"/>
            <a:chExt cx="1268168" cy="2853968"/>
          </a:xfrm>
        </p:grpSpPr>
        <p:cxnSp>
          <p:nvCxnSpPr>
            <p:cNvPr id="236" name="Google Shape;236;p21"/>
            <p:cNvCxnSpPr>
              <a:endCxn id="237" idx="0"/>
            </p:cNvCxnSpPr>
            <p:nvPr/>
          </p:nvCxnSpPr>
          <p:spPr>
            <a:xfrm rot="5400000">
              <a:off x="7186163" y="1047788"/>
              <a:ext cx="1586100" cy="119100"/>
            </a:xfrm>
            <a:prstGeom prst="straightConnector1">
              <a:avLst/>
            </a:prstGeom>
            <a:noFill/>
            <a:ln w="38100" cap="flat" cmpd="sng">
              <a:solidFill>
                <a:schemeClr val="dk1"/>
              </a:solidFill>
              <a:prstDash val="solid"/>
              <a:round/>
              <a:headEnd type="none" w="med" len="med"/>
              <a:tailEnd type="none" w="med" len="med"/>
            </a:ln>
          </p:spPr>
        </p:cxnSp>
        <p:cxnSp>
          <p:nvCxnSpPr>
            <p:cNvPr id="238" name="Google Shape;238;p21"/>
            <p:cNvCxnSpPr>
              <a:stCxn id="237" idx="5"/>
            </p:cNvCxnSpPr>
            <p:nvPr/>
          </p:nvCxnSpPr>
          <p:spPr>
            <a:xfrm rot="-5400000" flipH="1">
              <a:off x="8010181" y="2118406"/>
              <a:ext cx="1049700" cy="1050000"/>
            </a:xfrm>
            <a:prstGeom prst="straightConnector1">
              <a:avLst/>
            </a:prstGeom>
            <a:noFill/>
            <a:ln w="38100" cap="flat" cmpd="sng">
              <a:solidFill>
                <a:schemeClr val="dk1"/>
              </a:solidFill>
              <a:prstDash val="solid"/>
              <a:round/>
              <a:headEnd type="none" w="med" len="med"/>
              <a:tailEnd type="none" w="med" len="med"/>
            </a:ln>
          </p:spPr>
        </p:cxnSp>
        <p:sp>
          <p:nvSpPr>
            <p:cNvPr id="237" name="Google Shape;237;p21"/>
            <p:cNvSpPr/>
            <p:nvPr/>
          </p:nvSpPr>
          <p:spPr>
            <a:xfrm>
              <a:off x="7791863" y="19003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239"/>
        <p:cNvGrpSpPr/>
        <p:nvPr/>
      </p:nvGrpSpPr>
      <p:grpSpPr>
        <a:xfrm>
          <a:off x="0" y="0"/>
          <a:ext cx="0" cy="0"/>
          <a:chOff x="0" y="0"/>
          <a:chExt cx="0" cy="0"/>
        </a:xfrm>
      </p:grpSpPr>
      <p:grpSp>
        <p:nvGrpSpPr>
          <p:cNvPr id="240" name="Google Shape;240;p22"/>
          <p:cNvGrpSpPr/>
          <p:nvPr/>
        </p:nvGrpSpPr>
        <p:grpSpPr>
          <a:xfrm>
            <a:off x="0" y="0"/>
            <a:ext cx="9144003" cy="5143501"/>
            <a:chOff x="0" y="0"/>
            <a:chExt cx="9144003" cy="5143501"/>
          </a:xfrm>
        </p:grpSpPr>
        <p:pic>
          <p:nvPicPr>
            <p:cNvPr id="241" name="Google Shape;241;p22"/>
            <p:cNvPicPr preferRelativeResize="0"/>
            <p:nvPr/>
          </p:nvPicPr>
          <p:blipFill>
            <a:blip r:embed="rId2">
              <a:alphaModFix/>
            </a:blip>
            <a:stretch>
              <a:fillRect/>
            </a:stretch>
          </p:blipFill>
          <p:spPr>
            <a:xfrm>
              <a:off x="0" y="0"/>
              <a:ext cx="9144003" cy="5143501"/>
            </a:xfrm>
            <a:prstGeom prst="rect">
              <a:avLst/>
            </a:prstGeom>
            <a:noFill/>
            <a:ln>
              <a:noFill/>
            </a:ln>
          </p:spPr>
        </p:pic>
        <p:sp>
          <p:nvSpPr>
            <p:cNvPr id="242" name="Google Shape;242;p22"/>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2"/>
          <p:cNvGrpSpPr/>
          <p:nvPr/>
        </p:nvGrpSpPr>
        <p:grpSpPr>
          <a:xfrm>
            <a:off x="-15325" y="322765"/>
            <a:ext cx="8836701" cy="4519560"/>
            <a:chOff x="-15325" y="322765"/>
            <a:chExt cx="8836701" cy="4519560"/>
          </a:xfrm>
        </p:grpSpPr>
        <p:sp>
          <p:nvSpPr>
            <p:cNvPr id="244" name="Google Shape;244;p22"/>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46" name="Google Shape;246;p22"/>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47" name="Google Shape;247;p22"/>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8" name="Google Shape;248;p22"/>
          <p:cNvSpPr txBox="1">
            <a:spLocks noGrp="1"/>
          </p:cNvSpPr>
          <p:nvPr>
            <p:ph type="body" idx="1"/>
          </p:nvPr>
        </p:nvSpPr>
        <p:spPr>
          <a:xfrm>
            <a:off x="713225" y="1642150"/>
            <a:ext cx="3834600" cy="284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249" name="Google Shape;249;p22"/>
          <p:cNvSpPr txBox="1">
            <a:spLocks noGrp="1"/>
          </p:cNvSpPr>
          <p:nvPr>
            <p:ph type="body" idx="2"/>
          </p:nvPr>
        </p:nvSpPr>
        <p:spPr>
          <a:xfrm>
            <a:off x="4596125" y="1642150"/>
            <a:ext cx="3834600" cy="284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250" name="Google Shape;250;p22"/>
          <p:cNvSpPr txBox="1">
            <a:spLocks noGrp="1"/>
          </p:cNvSpPr>
          <p:nvPr>
            <p:ph type="subTitle" idx="3"/>
          </p:nvPr>
        </p:nvSpPr>
        <p:spPr>
          <a:xfrm>
            <a:off x="713225" y="1293525"/>
            <a:ext cx="7400100" cy="3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51"/>
        <p:cNvGrpSpPr/>
        <p:nvPr/>
      </p:nvGrpSpPr>
      <p:grpSpPr>
        <a:xfrm>
          <a:off x="0" y="0"/>
          <a:ext cx="0" cy="0"/>
          <a:chOff x="0" y="0"/>
          <a:chExt cx="0" cy="0"/>
        </a:xfrm>
      </p:grpSpPr>
      <p:grpSp>
        <p:nvGrpSpPr>
          <p:cNvPr id="252" name="Google Shape;252;p23"/>
          <p:cNvGrpSpPr/>
          <p:nvPr/>
        </p:nvGrpSpPr>
        <p:grpSpPr>
          <a:xfrm>
            <a:off x="0" y="0"/>
            <a:ext cx="9144003" cy="5143501"/>
            <a:chOff x="0" y="0"/>
            <a:chExt cx="9144003" cy="5143501"/>
          </a:xfrm>
        </p:grpSpPr>
        <p:pic>
          <p:nvPicPr>
            <p:cNvPr id="253" name="Google Shape;253;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54" name="Google Shape;254;p2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23"/>
          <p:cNvGrpSpPr/>
          <p:nvPr/>
        </p:nvGrpSpPr>
        <p:grpSpPr>
          <a:xfrm>
            <a:off x="-15325" y="322765"/>
            <a:ext cx="8836701" cy="4519560"/>
            <a:chOff x="-15325" y="322765"/>
            <a:chExt cx="8836701" cy="4519560"/>
          </a:xfrm>
        </p:grpSpPr>
        <p:sp>
          <p:nvSpPr>
            <p:cNvPr id="256" name="Google Shape;256;p23"/>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58" name="Google Shape;258;p23"/>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59" name="Google Shape;259;p2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0" name="Google Shape;260;p23"/>
          <p:cNvSpPr txBox="1">
            <a:spLocks noGrp="1"/>
          </p:cNvSpPr>
          <p:nvPr>
            <p:ph type="subTitle" idx="1"/>
          </p:nvPr>
        </p:nvSpPr>
        <p:spPr>
          <a:xfrm>
            <a:off x="713225"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3"/>
          <p:cNvSpPr txBox="1">
            <a:spLocks noGrp="1"/>
          </p:cNvSpPr>
          <p:nvPr>
            <p:ph type="subTitle" idx="2"/>
          </p:nvPr>
        </p:nvSpPr>
        <p:spPr>
          <a:xfrm>
            <a:off x="713225"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2" name="Google Shape;262;p23"/>
          <p:cNvSpPr txBox="1">
            <a:spLocks noGrp="1"/>
          </p:cNvSpPr>
          <p:nvPr>
            <p:ph type="subTitle" idx="3"/>
          </p:nvPr>
        </p:nvSpPr>
        <p:spPr>
          <a:xfrm>
            <a:off x="6041575"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3"/>
          <p:cNvSpPr txBox="1">
            <a:spLocks noGrp="1"/>
          </p:cNvSpPr>
          <p:nvPr>
            <p:ph type="subTitle" idx="4"/>
          </p:nvPr>
        </p:nvSpPr>
        <p:spPr>
          <a:xfrm>
            <a:off x="6041575"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4" name="Google Shape;264;p23"/>
          <p:cNvSpPr txBox="1">
            <a:spLocks noGrp="1"/>
          </p:cNvSpPr>
          <p:nvPr>
            <p:ph type="subTitle" idx="5"/>
          </p:nvPr>
        </p:nvSpPr>
        <p:spPr>
          <a:xfrm>
            <a:off x="3377400"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3"/>
          <p:cNvSpPr txBox="1">
            <a:spLocks noGrp="1"/>
          </p:cNvSpPr>
          <p:nvPr>
            <p:ph type="subTitle" idx="6"/>
          </p:nvPr>
        </p:nvSpPr>
        <p:spPr>
          <a:xfrm>
            <a:off x="3377400"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266" name="Google Shape;266;p23"/>
          <p:cNvGrpSpPr/>
          <p:nvPr/>
        </p:nvGrpSpPr>
        <p:grpSpPr>
          <a:xfrm>
            <a:off x="8077290" y="4316711"/>
            <a:ext cx="706967" cy="583744"/>
            <a:chOff x="-7347760" y="587386"/>
            <a:chExt cx="706967" cy="583744"/>
          </a:xfrm>
        </p:grpSpPr>
        <p:sp>
          <p:nvSpPr>
            <p:cNvPr id="267" name="Google Shape;267;p23"/>
            <p:cNvSpPr/>
            <p:nvPr/>
          </p:nvSpPr>
          <p:spPr>
            <a:xfrm>
              <a:off x="-7347760" y="587386"/>
              <a:ext cx="706967" cy="583744"/>
            </a:xfrm>
            <a:custGeom>
              <a:avLst/>
              <a:gdLst/>
              <a:ahLst/>
              <a:cxnLst/>
              <a:rect l="l" t="t" r="r" b="b"/>
              <a:pathLst>
                <a:path w="10723" h="8854" extrusionOk="0">
                  <a:moveTo>
                    <a:pt x="165" y="0"/>
                  </a:moveTo>
                  <a:lnTo>
                    <a:pt x="0" y="8853"/>
                  </a:lnTo>
                  <a:lnTo>
                    <a:pt x="10723" y="8523"/>
                  </a:lnTo>
                  <a:lnTo>
                    <a:pt x="8963" y="0"/>
                  </a:lnTo>
                  <a:close/>
                </a:path>
              </a:pathLst>
            </a:custGeom>
            <a:solidFill>
              <a:schemeClr val="dk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7321652" y="656283"/>
              <a:ext cx="622841" cy="444039"/>
            </a:xfrm>
            <a:custGeom>
              <a:avLst/>
              <a:gdLst/>
              <a:ahLst/>
              <a:cxnLst/>
              <a:rect l="l" t="t" r="r" b="b"/>
              <a:pathLst>
                <a:path w="9447" h="6735" extrusionOk="0">
                  <a:moveTo>
                    <a:pt x="704" y="0"/>
                  </a:moveTo>
                  <a:cubicBezTo>
                    <a:pt x="638" y="0"/>
                    <a:pt x="583" y="22"/>
                    <a:pt x="539" y="66"/>
                  </a:cubicBezTo>
                  <a:cubicBezTo>
                    <a:pt x="451" y="143"/>
                    <a:pt x="440" y="286"/>
                    <a:pt x="517" y="374"/>
                  </a:cubicBezTo>
                  <a:cubicBezTo>
                    <a:pt x="550" y="418"/>
                    <a:pt x="594" y="440"/>
                    <a:pt x="638" y="462"/>
                  </a:cubicBezTo>
                  <a:cubicBezTo>
                    <a:pt x="803" y="506"/>
                    <a:pt x="957" y="539"/>
                    <a:pt x="1122" y="561"/>
                  </a:cubicBezTo>
                  <a:cubicBezTo>
                    <a:pt x="1287" y="583"/>
                    <a:pt x="1452" y="594"/>
                    <a:pt x="1617" y="605"/>
                  </a:cubicBezTo>
                  <a:cubicBezTo>
                    <a:pt x="1540" y="957"/>
                    <a:pt x="1463" y="1309"/>
                    <a:pt x="1397" y="1683"/>
                  </a:cubicBezTo>
                  <a:cubicBezTo>
                    <a:pt x="1331" y="2046"/>
                    <a:pt x="1265" y="2409"/>
                    <a:pt x="1221" y="2760"/>
                  </a:cubicBezTo>
                  <a:cubicBezTo>
                    <a:pt x="1166" y="3112"/>
                    <a:pt x="1122" y="3464"/>
                    <a:pt x="1078" y="3805"/>
                  </a:cubicBezTo>
                  <a:cubicBezTo>
                    <a:pt x="1034" y="4135"/>
                    <a:pt x="1001" y="4454"/>
                    <a:pt x="979" y="4740"/>
                  </a:cubicBezTo>
                  <a:cubicBezTo>
                    <a:pt x="946" y="5026"/>
                    <a:pt x="924" y="5290"/>
                    <a:pt x="902" y="5521"/>
                  </a:cubicBezTo>
                  <a:cubicBezTo>
                    <a:pt x="880" y="5752"/>
                    <a:pt x="869" y="5950"/>
                    <a:pt x="869" y="6093"/>
                  </a:cubicBezTo>
                  <a:cubicBezTo>
                    <a:pt x="759" y="6104"/>
                    <a:pt x="649" y="6115"/>
                    <a:pt x="528" y="6115"/>
                  </a:cubicBezTo>
                  <a:cubicBezTo>
                    <a:pt x="418" y="6126"/>
                    <a:pt x="308" y="6148"/>
                    <a:pt x="198" y="6159"/>
                  </a:cubicBezTo>
                  <a:cubicBezTo>
                    <a:pt x="88" y="6181"/>
                    <a:pt x="11" y="6280"/>
                    <a:pt x="0" y="6389"/>
                  </a:cubicBezTo>
                  <a:cubicBezTo>
                    <a:pt x="11" y="6455"/>
                    <a:pt x="33" y="6510"/>
                    <a:pt x="77" y="6554"/>
                  </a:cubicBezTo>
                  <a:cubicBezTo>
                    <a:pt x="121" y="6609"/>
                    <a:pt x="176" y="6631"/>
                    <a:pt x="242" y="6631"/>
                  </a:cubicBezTo>
                  <a:lnTo>
                    <a:pt x="275" y="6631"/>
                  </a:lnTo>
                  <a:cubicBezTo>
                    <a:pt x="407" y="6609"/>
                    <a:pt x="528" y="6587"/>
                    <a:pt x="649" y="6576"/>
                  </a:cubicBezTo>
                  <a:cubicBezTo>
                    <a:pt x="770" y="6565"/>
                    <a:pt x="902" y="6565"/>
                    <a:pt x="1034" y="6565"/>
                  </a:cubicBezTo>
                  <a:cubicBezTo>
                    <a:pt x="1199" y="6565"/>
                    <a:pt x="1364" y="6576"/>
                    <a:pt x="1529" y="6587"/>
                  </a:cubicBezTo>
                  <a:cubicBezTo>
                    <a:pt x="1705" y="6609"/>
                    <a:pt x="1870" y="6631"/>
                    <a:pt x="2046" y="6664"/>
                  </a:cubicBezTo>
                  <a:lnTo>
                    <a:pt x="2090" y="6664"/>
                  </a:lnTo>
                  <a:cubicBezTo>
                    <a:pt x="2145" y="6664"/>
                    <a:pt x="2200" y="6642"/>
                    <a:pt x="2244" y="6609"/>
                  </a:cubicBezTo>
                  <a:cubicBezTo>
                    <a:pt x="2299" y="6565"/>
                    <a:pt x="2332" y="6499"/>
                    <a:pt x="2321" y="6433"/>
                  </a:cubicBezTo>
                  <a:cubicBezTo>
                    <a:pt x="2321" y="6378"/>
                    <a:pt x="2310" y="6324"/>
                    <a:pt x="2277" y="6291"/>
                  </a:cubicBezTo>
                  <a:cubicBezTo>
                    <a:pt x="2233" y="6247"/>
                    <a:pt x="2189" y="6214"/>
                    <a:pt x="2134" y="6214"/>
                  </a:cubicBezTo>
                  <a:cubicBezTo>
                    <a:pt x="1991" y="6181"/>
                    <a:pt x="1848" y="6159"/>
                    <a:pt x="1727" y="6137"/>
                  </a:cubicBezTo>
                  <a:cubicBezTo>
                    <a:pt x="1595" y="6126"/>
                    <a:pt x="1463" y="6104"/>
                    <a:pt x="1331" y="6104"/>
                  </a:cubicBezTo>
                  <a:cubicBezTo>
                    <a:pt x="1342" y="5961"/>
                    <a:pt x="1342" y="5796"/>
                    <a:pt x="1364" y="5620"/>
                  </a:cubicBezTo>
                  <a:cubicBezTo>
                    <a:pt x="1375" y="5433"/>
                    <a:pt x="1397" y="5246"/>
                    <a:pt x="1408" y="5048"/>
                  </a:cubicBezTo>
                  <a:cubicBezTo>
                    <a:pt x="1430" y="4839"/>
                    <a:pt x="1452" y="4641"/>
                    <a:pt x="1474" y="4432"/>
                  </a:cubicBezTo>
                  <a:cubicBezTo>
                    <a:pt x="1496" y="4212"/>
                    <a:pt x="1529" y="4014"/>
                    <a:pt x="1551" y="3816"/>
                  </a:cubicBezTo>
                  <a:cubicBezTo>
                    <a:pt x="1606" y="3354"/>
                    <a:pt x="1661" y="2881"/>
                    <a:pt x="1727" y="2387"/>
                  </a:cubicBezTo>
                  <a:lnTo>
                    <a:pt x="3882" y="6620"/>
                  </a:lnTo>
                  <a:cubicBezTo>
                    <a:pt x="3893" y="6653"/>
                    <a:pt x="3926" y="6686"/>
                    <a:pt x="3959" y="6708"/>
                  </a:cubicBezTo>
                  <a:cubicBezTo>
                    <a:pt x="3992" y="6725"/>
                    <a:pt x="4024" y="6735"/>
                    <a:pt x="4056" y="6735"/>
                  </a:cubicBezTo>
                  <a:cubicBezTo>
                    <a:pt x="4068" y="6735"/>
                    <a:pt x="4080" y="6733"/>
                    <a:pt x="4091" y="6730"/>
                  </a:cubicBezTo>
                  <a:cubicBezTo>
                    <a:pt x="4099" y="6732"/>
                    <a:pt x="4108" y="6733"/>
                    <a:pt x="4116" y="6733"/>
                  </a:cubicBezTo>
                  <a:cubicBezTo>
                    <a:pt x="4155" y="6733"/>
                    <a:pt x="4196" y="6715"/>
                    <a:pt x="4223" y="6697"/>
                  </a:cubicBezTo>
                  <a:cubicBezTo>
                    <a:pt x="4267" y="6675"/>
                    <a:pt x="4300" y="6631"/>
                    <a:pt x="4311" y="6587"/>
                  </a:cubicBezTo>
                  <a:cubicBezTo>
                    <a:pt x="4333" y="6521"/>
                    <a:pt x="4344" y="6466"/>
                    <a:pt x="4366" y="6411"/>
                  </a:cubicBezTo>
                  <a:lnTo>
                    <a:pt x="4520" y="5961"/>
                  </a:lnTo>
                  <a:cubicBezTo>
                    <a:pt x="4586" y="5774"/>
                    <a:pt x="4652" y="5543"/>
                    <a:pt x="4740" y="5301"/>
                  </a:cubicBezTo>
                  <a:cubicBezTo>
                    <a:pt x="4828" y="5059"/>
                    <a:pt x="4916" y="4795"/>
                    <a:pt x="5015" y="4509"/>
                  </a:cubicBezTo>
                  <a:cubicBezTo>
                    <a:pt x="5114" y="4234"/>
                    <a:pt x="5213" y="3948"/>
                    <a:pt x="5312" y="3651"/>
                  </a:cubicBezTo>
                  <a:cubicBezTo>
                    <a:pt x="5422" y="3354"/>
                    <a:pt x="5521" y="3068"/>
                    <a:pt x="5631" y="2782"/>
                  </a:cubicBezTo>
                  <a:cubicBezTo>
                    <a:pt x="5730" y="2508"/>
                    <a:pt x="5829" y="2233"/>
                    <a:pt x="5928" y="1980"/>
                  </a:cubicBezTo>
                  <a:cubicBezTo>
                    <a:pt x="6027" y="1727"/>
                    <a:pt x="6115" y="1507"/>
                    <a:pt x="6192" y="1309"/>
                  </a:cubicBezTo>
                  <a:cubicBezTo>
                    <a:pt x="6269" y="1650"/>
                    <a:pt x="6335" y="2002"/>
                    <a:pt x="6401" y="2354"/>
                  </a:cubicBezTo>
                  <a:cubicBezTo>
                    <a:pt x="6456" y="2705"/>
                    <a:pt x="6511" y="3046"/>
                    <a:pt x="6555" y="3376"/>
                  </a:cubicBezTo>
                  <a:cubicBezTo>
                    <a:pt x="6599" y="3706"/>
                    <a:pt x="6643" y="4025"/>
                    <a:pt x="6676" y="4322"/>
                  </a:cubicBezTo>
                  <a:cubicBezTo>
                    <a:pt x="6709" y="4619"/>
                    <a:pt x="6731" y="4883"/>
                    <a:pt x="6753" y="5136"/>
                  </a:cubicBezTo>
                  <a:cubicBezTo>
                    <a:pt x="6775" y="5378"/>
                    <a:pt x="6797" y="5587"/>
                    <a:pt x="6808" y="5763"/>
                  </a:cubicBezTo>
                  <a:cubicBezTo>
                    <a:pt x="6819" y="5939"/>
                    <a:pt x="6841" y="6082"/>
                    <a:pt x="6841" y="6170"/>
                  </a:cubicBezTo>
                  <a:cubicBezTo>
                    <a:pt x="6709" y="6181"/>
                    <a:pt x="6599" y="6203"/>
                    <a:pt x="6478" y="6214"/>
                  </a:cubicBezTo>
                  <a:cubicBezTo>
                    <a:pt x="6368" y="6236"/>
                    <a:pt x="6258" y="6258"/>
                    <a:pt x="6148" y="6280"/>
                  </a:cubicBezTo>
                  <a:cubicBezTo>
                    <a:pt x="6093" y="6291"/>
                    <a:pt x="6038" y="6313"/>
                    <a:pt x="6005" y="6357"/>
                  </a:cubicBezTo>
                  <a:cubicBezTo>
                    <a:pt x="5939" y="6455"/>
                    <a:pt x="5939" y="6587"/>
                    <a:pt x="6016" y="6664"/>
                  </a:cubicBezTo>
                  <a:cubicBezTo>
                    <a:pt x="6054" y="6703"/>
                    <a:pt x="6109" y="6733"/>
                    <a:pt x="6159" y="6733"/>
                  </a:cubicBezTo>
                  <a:cubicBezTo>
                    <a:pt x="6166" y="6733"/>
                    <a:pt x="6174" y="6732"/>
                    <a:pt x="6181" y="6730"/>
                  </a:cubicBezTo>
                  <a:lnTo>
                    <a:pt x="6236" y="6730"/>
                  </a:lnTo>
                  <a:cubicBezTo>
                    <a:pt x="6643" y="6664"/>
                    <a:pt x="7061" y="6609"/>
                    <a:pt x="7467" y="6576"/>
                  </a:cubicBezTo>
                  <a:cubicBezTo>
                    <a:pt x="7885" y="6532"/>
                    <a:pt x="8303" y="6521"/>
                    <a:pt x="8732" y="6521"/>
                  </a:cubicBezTo>
                  <a:lnTo>
                    <a:pt x="9205" y="6521"/>
                  </a:lnTo>
                  <a:cubicBezTo>
                    <a:pt x="9214" y="6523"/>
                    <a:pt x="9224" y="6524"/>
                    <a:pt x="9234" y="6524"/>
                  </a:cubicBezTo>
                  <a:cubicBezTo>
                    <a:pt x="9282" y="6524"/>
                    <a:pt x="9334" y="6503"/>
                    <a:pt x="9370" y="6466"/>
                  </a:cubicBezTo>
                  <a:cubicBezTo>
                    <a:pt x="9414" y="6422"/>
                    <a:pt x="9447" y="6367"/>
                    <a:pt x="9447" y="6302"/>
                  </a:cubicBezTo>
                  <a:cubicBezTo>
                    <a:pt x="9447" y="6170"/>
                    <a:pt x="9337" y="6071"/>
                    <a:pt x="9216" y="6071"/>
                  </a:cubicBezTo>
                  <a:lnTo>
                    <a:pt x="8468" y="6071"/>
                  </a:lnTo>
                  <a:cubicBezTo>
                    <a:pt x="8446" y="5763"/>
                    <a:pt x="8424" y="5433"/>
                    <a:pt x="8391" y="5092"/>
                  </a:cubicBezTo>
                  <a:cubicBezTo>
                    <a:pt x="8347" y="4740"/>
                    <a:pt x="8314" y="4388"/>
                    <a:pt x="8270" y="4047"/>
                  </a:cubicBezTo>
                  <a:cubicBezTo>
                    <a:pt x="8226" y="3695"/>
                    <a:pt x="8182" y="3343"/>
                    <a:pt x="8127" y="3002"/>
                  </a:cubicBezTo>
                  <a:cubicBezTo>
                    <a:pt x="8083" y="2672"/>
                    <a:pt x="8039" y="2354"/>
                    <a:pt x="7995" y="2057"/>
                  </a:cubicBezTo>
                  <a:cubicBezTo>
                    <a:pt x="7951" y="1771"/>
                    <a:pt x="7907" y="1507"/>
                    <a:pt x="7874" y="1287"/>
                  </a:cubicBezTo>
                  <a:cubicBezTo>
                    <a:pt x="7830" y="1067"/>
                    <a:pt x="7808" y="891"/>
                    <a:pt x="7786" y="759"/>
                  </a:cubicBezTo>
                  <a:lnTo>
                    <a:pt x="8171" y="715"/>
                  </a:lnTo>
                  <a:lnTo>
                    <a:pt x="8391" y="682"/>
                  </a:lnTo>
                  <a:cubicBezTo>
                    <a:pt x="8589" y="660"/>
                    <a:pt x="8666" y="429"/>
                    <a:pt x="8534" y="286"/>
                  </a:cubicBezTo>
                  <a:cubicBezTo>
                    <a:pt x="8490" y="242"/>
                    <a:pt x="8424" y="209"/>
                    <a:pt x="8358" y="209"/>
                  </a:cubicBezTo>
                  <a:lnTo>
                    <a:pt x="8314" y="209"/>
                  </a:lnTo>
                  <a:lnTo>
                    <a:pt x="8072" y="231"/>
                  </a:lnTo>
                  <a:lnTo>
                    <a:pt x="7621" y="264"/>
                  </a:lnTo>
                  <a:lnTo>
                    <a:pt x="7028" y="319"/>
                  </a:lnTo>
                  <a:cubicBezTo>
                    <a:pt x="6797" y="330"/>
                    <a:pt x="6555" y="352"/>
                    <a:pt x="6280" y="374"/>
                  </a:cubicBezTo>
                  <a:cubicBezTo>
                    <a:pt x="6203" y="374"/>
                    <a:pt x="6126" y="418"/>
                    <a:pt x="6082" y="484"/>
                  </a:cubicBezTo>
                  <a:cubicBezTo>
                    <a:pt x="6016" y="605"/>
                    <a:pt x="5950" y="726"/>
                    <a:pt x="5895" y="858"/>
                  </a:cubicBezTo>
                  <a:cubicBezTo>
                    <a:pt x="5829" y="1012"/>
                    <a:pt x="5752" y="1199"/>
                    <a:pt x="5664" y="1408"/>
                  </a:cubicBezTo>
                  <a:cubicBezTo>
                    <a:pt x="5587" y="1617"/>
                    <a:pt x="5488" y="1848"/>
                    <a:pt x="5400" y="2090"/>
                  </a:cubicBezTo>
                  <a:cubicBezTo>
                    <a:pt x="5312" y="2343"/>
                    <a:pt x="5213" y="2595"/>
                    <a:pt x="5114" y="2859"/>
                  </a:cubicBezTo>
                  <a:cubicBezTo>
                    <a:pt x="5015" y="3123"/>
                    <a:pt x="4927" y="3387"/>
                    <a:pt x="4828" y="3662"/>
                  </a:cubicBezTo>
                  <a:cubicBezTo>
                    <a:pt x="4729" y="3926"/>
                    <a:pt x="4641" y="4190"/>
                    <a:pt x="4553" y="4443"/>
                  </a:cubicBezTo>
                  <a:lnTo>
                    <a:pt x="2277" y="253"/>
                  </a:lnTo>
                  <a:cubicBezTo>
                    <a:pt x="2233" y="176"/>
                    <a:pt x="2156" y="132"/>
                    <a:pt x="2068" y="132"/>
                  </a:cubicBezTo>
                  <a:lnTo>
                    <a:pt x="1749" y="132"/>
                  </a:lnTo>
                  <a:cubicBezTo>
                    <a:pt x="1584" y="132"/>
                    <a:pt x="1419" y="121"/>
                    <a:pt x="1254" y="99"/>
                  </a:cubicBezTo>
                  <a:cubicBezTo>
                    <a:pt x="1089" y="77"/>
                    <a:pt x="924" y="44"/>
                    <a:pt x="770" y="11"/>
                  </a:cubicBezTo>
                  <a:cubicBezTo>
                    <a:pt x="759" y="0"/>
                    <a:pt x="748" y="0"/>
                    <a:pt x="737" y="0"/>
                  </a:cubicBezTo>
                  <a:close/>
                </a:path>
              </a:pathLst>
            </a:custGeom>
            <a:solidFill>
              <a:srgbClr val="F3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69"/>
        <p:cNvGrpSpPr/>
        <p:nvPr/>
      </p:nvGrpSpPr>
      <p:grpSpPr>
        <a:xfrm>
          <a:off x="0" y="0"/>
          <a:ext cx="0" cy="0"/>
          <a:chOff x="0" y="0"/>
          <a:chExt cx="0" cy="0"/>
        </a:xfrm>
      </p:grpSpPr>
      <p:grpSp>
        <p:nvGrpSpPr>
          <p:cNvPr id="270" name="Google Shape;270;p24"/>
          <p:cNvGrpSpPr/>
          <p:nvPr/>
        </p:nvGrpSpPr>
        <p:grpSpPr>
          <a:xfrm>
            <a:off x="0" y="0"/>
            <a:ext cx="9144003" cy="5143501"/>
            <a:chOff x="0" y="0"/>
            <a:chExt cx="9144003" cy="5143501"/>
          </a:xfrm>
        </p:grpSpPr>
        <p:pic>
          <p:nvPicPr>
            <p:cNvPr id="271" name="Google Shape;271;p2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72" name="Google Shape;272;p2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4"/>
          <p:cNvGrpSpPr/>
          <p:nvPr/>
        </p:nvGrpSpPr>
        <p:grpSpPr>
          <a:xfrm>
            <a:off x="-15325" y="322765"/>
            <a:ext cx="8836701" cy="4519560"/>
            <a:chOff x="-15325" y="322765"/>
            <a:chExt cx="8836701" cy="4519560"/>
          </a:xfrm>
        </p:grpSpPr>
        <p:sp>
          <p:nvSpPr>
            <p:cNvPr id="274" name="Google Shape;274;p2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76" name="Google Shape;276;p2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77" name="Google Shape;277;p24"/>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8" name="Google Shape;278;p24"/>
          <p:cNvSpPr txBox="1">
            <a:spLocks noGrp="1"/>
          </p:cNvSpPr>
          <p:nvPr>
            <p:ph type="subTitle" idx="1"/>
          </p:nvPr>
        </p:nvSpPr>
        <p:spPr>
          <a:xfrm>
            <a:off x="1800825" y="1923113"/>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4"/>
          <p:cNvSpPr txBox="1">
            <a:spLocks noGrp="1"/>
          </p:cNvSpPr>
          <p:nvPr>
            <p:ph type="subTitle" idx="2"/>
          </p:nvPr>
        </p:nvSpPr>
        <p:spPr>
          <a:xfrm>
            <a:off x="1800825" y="1505038"/>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0" name="Google Shape;280;p24"/>
          <p:cNvSpPr txBox="1">
            <a:spLocks noGrp="1"/>
          </p:cNvSpPr>
          <p:nvPr>
            <p:ph type="subTitle" idx="3"/>
          </p:nvPr>
        </p:nvSpPr>
        <p:spPr>
          <a:xfrm>
            <a:off x="1800825" y="3385525"/>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24"/>
          <p:cNvSpPr txBox="1">
            <a:spLocks noGrp="1"/>
          </p:cNvSpPr>
          <p:nvPr>
            <p:ph type="subTitle" idx="4"/>
          </p:nvPr>
        </p:nvSpPr>
        <p:spPr>
          <a:xfrm>
            <a:off x="1800825" y="2967450"/>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2" name="Google Shape;282;p24"/>
          <p:cNvSpPr txBox="1">
            <a:spLocks noGrp="1"/>
          </p:cNvSpPr>
          <p:nvPr>
            <p:ph type="subTitle" idx="5"/>
          </p:nvPr>
        </p:nvSpPr>
        <p:spPr>
          <a:xfrm>
            <a:off x="5632925" y="1923113"/>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4"/>
          <p:cNvSpPr txBox="1">
            <a:spLocks noGrp="1"/>
          </p:cNvSpPr>
          <p:nvPr>
            <p:ph type="subTitle" idx="6"/>
          </p:nvPr>
        </p:nvSpPr>
        <p:spPr>
          <a:xfrm>
            <a:off x="5632925" y="1505038"/>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4" name="Google Shape;284;p24"/>
          <p:cNvSpPr txBox="1">
            <a:spLocks noGrp="1"/>
          </p:cNvSpPr>
          <p:nvPr>
            <p:ph type="subTitle" idx="7"/>
          </p:nvPr>
        </p:nvSpPr>
        <p:spPr>
          <a:xfrm>
            <a:off x="5632925" y="3385525"/>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4"/>
          <p:cNvSpPr txBox="1">
            <a:spLocks noGrp="1"/>
          </p:cNvSpPr>
          <p:nvPr>
            <p:ph type="subTitle" idx="8"/>
          </p:nvPr>
        </p:nvSpPr>
        <p:spPr>
          <a:xfrm>
            <a:off x="5632925" y="2967450"/>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286" name="Google Shape;286;p24"/>
          <p:cNvGrpSpPr/>
          <p:nvPr/>
        </p:nvGrpSpPr>
        <p:grpSpPr>
          <a:xfrm>
            <a:off x="8229287" y="3490619"/>
            <a:ext cx="585856" cy="973943"/>
            <a:chOff x="-5486799" y="-697139"/>
            <a:chExt cx="419908" cy="698067"/>
          </a:xfrm>
        </p:grpSpPr>
        <p:sp>
          <p:nvSpPr>
            <p:cNvPr id="287" name="Google Shape;287;p24"/>
            <p:cNvSpPr/>
            <p:nvPr/>
          </p:nvSpPr>
          <p:spPr>
            <a:xfrm>
              <a:off x="-5486799" y="-697139"/>
              <a:ext cx="419908" cy="698067"/>
            </a:xfrm>
            <a:custGeom>
              <a:avLst/>
              <a:gdLst/>
              <a:ahLst/>
              <a:cxnLst/>
              <a:rect l="l" t="t" r="r" b="b"/>
              <a:pathLst>
                <a:path w="6369" h="10588" extrusionOk="0">
                  <a:moveTo>
                    <a:pt x="4102" y="0"/>
                  </a:moveTo>
                  <a:cubicBezTo>
                    <a:pt x="4088" y="0"/>
                    <a:pt x="4078" y="3"/>
                    <a:pt x="4070" y="8"/>
                  </a:cubicBezTo>
                  <a:cubicBezTo>
                    <a:pt x="3872" y="140"/>
                    <a:pt x="1" y="932"/>
                    <a:pt x="1" y="932"/>
                  </a:cubicBezTo>
                  <a:lnTo>
                    <a:pt x="584" y="10587"/>
                  </a:lnTo>
                  <a:lnTo>
                    <a:pt x="5378" y="9938"/>
                  </a:lnTo>
                  <a:lnTo>
                    <a:pt x="6368" y="1460"/>
                  </a:lnTo>
                  <a:cubicBezTo>
                    <a:pt x="6368" y="1460"/>
                    <a:pt x="4432" y="0"/>
                    <a:pt x="4102" y="0"/>
                  </a:cubicBezTo>
                  <a:close/>
                </a:path>
              </a:pathLst>
            </a:custGeom>
            <a:solidFill>
              <a:schemeClr val="accen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5422979" y="-577014"/>
              <a:ext cx="305256" cy="497442"/>
            </a:xfrm>
            <a:custGeom>
              <a:avLst/>
              <a:gdLst/>
              <a:ahLst/>
              <a:cxnLst/>
              <a:rect l="l" t="t" r="r" b="b"/>
              <a:pathLst>
                <a:path w="4630" h="7545" extrusionOk="0">
                  <a:moveTo>
                    <a:pt x="1760" y="528"/>
                  </a:moveTo>
                  <a:cubicBezTo>
                    <a:pt x="1925" y="539"/>
                    <a:pt x="2090" y="594"/>
                    <a:pt x="2233" y="693"/>
                  </a:cubicBezTo>
                  <a:cubicBezTo>
                    <a:pt x="2376" y="770"/>
                    <a:pt x="2508" y="891"/>
                    <a:pt x="2596" y="1034"/>
                  </a:cubicBezTo>
                  <a:cubicBezTo>
                    <a:pt x="2596" y="1089"/>
                    <a:pt x="2585" y="1254"/>
                    <a:pt x="2574" y="1507"/>
                  </a:cubicBezTo>
                  <a:cubicBezTo>
                    <a:pt x="2398" y="2035"/>
                    <a:pt x="2178" y="2552"/>
                    <a:pt x="1925" y="3058"/>
                  </a:cubicBezTo>
                  <a:cubicBezTo>
                    <a:pt x="1749" y="3355"/>
                    <a:pt x="1573" y="3509"/>
                    <a:pt x="1397" y="3509"/>
                  </a:cubicBezTo>
                  <a:cubicBezTo>
                    <a:pt x="1210" y="3509"/>
                    <a:pt x="1056" y="3377"/>
                    <a:pt x="935" y="3113"/>
                  </a:cubicBezTo>
                  <a:cubicBezTo>
                    <a:pt x="803" y="2794"/>
                    <a:pt x="737" y="2453"/>
                    <a:pt x="759" y="2101"/>
                  </a:cubicBezTo>
                  <a:cubicBezTo>
                    <a:pt x="748" y="1705"/>
                    <a:pt x="869" y="1320"/>
                    <a:pt x="1100" y="1001"/>
                  </a:cubicBezTo>
                  <a:cubicBezTo>
                    <a:pt x="1331" y="682"/>
                    <a:pt x="1551" y="528"/>
                    <a:pt x="1760" y="528"/>
                  </a:cubicBezTo>
                  <a:close/>
                  <a:moveTo>
                    <a:pt x="2431" y="4136"/>
                  </a:moveTo>
                  <a:lnTo>
                    <a:pt x="2376" y="5213"/>
                  </a:lnTo>
                  <a:cubicBezTo>
                    <a:pt x="2332" y="5994"/>
                    <a:pt x="2266" y="6522"/>
                    <a:pt x="2167" y="6775"/>
                  </a:cubicBezTo>
                  <a:cubicBezTo>
                    <a:pt x="2079" y="7039"/>
                    <a:pt x="1914" y="7160"/>
                    <a:pt x="1672" y="7160"/>
                  </a:cubicBezTo>
                  <a:cubicBezTo>
                    <a:pt x="1518" y="7160"/>
                    <a:pt x="1375" y="7061"/>
                    <a:pt x="1309" y="6918"/>
                  </a:cubicBezTo>
                  <a:cubicBezTo>
                    <a:pt x="1210" y="6731"/>
                    <a:pt x="1166" y="6522"/>
                    <a:pt x="1177" y="6302"/>
                  </a:cubicBezTo>
                  <a:cubicBezTo>
                    <a:pt x="1177" y="5763"/>
                    <a:pt x="1595" y="5037"/>
                    <a:pt x="2431" y="4136"/>
                  </a:cubicBezTo>
                  <a:close/>
                  <a:moveTo>
                    <a:pt x="3399" y="1"/>
                  </a:moveTo>
                  <a:cubicBezTo>
                    <a:pt x="3289" y="1"/>
                    <a:pt x="3146" y="78"/>
                    <a:pt x="2948" y="243"/>
                  </a:cubicBezTo>
                  <a:cubicBezTo>
                    <a:pt x="2816" y="331"/>
                    <a:pt x="2706" y="452"/>
                    <a:pt x="2629" y="583"/>
                  </a:cubicBezTo>
                  <a:cubicBezTo>
                    <a:pt x="2508" y="452"/>
                    <a:pt x="2376" y="342"/>
                    <a:pt x="2222" y="254"/>
                  </a:cubicBezTo>
                  <a:cubicBezTo>
                    <a:pt x="2101" y="166"/>
                    <a:pt x="1969" y="122"/>
                    <a:pt x="1826" y="111"/>
                  </a:cubicBezTo>
                  <a:cubicBezTo>
                    <a:pt x="1815" y="110"/>
                    <a:pt x="1805" y="110"/>
                    <a:pt x="1794" y="110"/>
                  </a:cubicBezTo>
                  <a:cubicBezTo>
                    <a:pt x="1278" y="110"/>
                    <a:pt x="797" y="372"/>
                    <a:pt x="506" y="803"/>
                  </a:cubicBezTo>
                  <a:cubicBezTo>
                    <a:pt x="176" y="1254"/>
                    <a:pt x="0" y="1804"/>
                    <a:pt x="11" y="2376"/>
                  </a:cubicBezTo>
                  <a:cubicBezTo>
                    <a:pt x="11" y="2970"/>
                    <a:pt x="110" y="3399"/>
                    <a:pt x="330" y="3674"/>
                  </a:cubicBezTo>
                  <a:cubicBezTo>
                    <a:pt x="517" y="3927"/>
                    <a:pt x="814" y="4081"/>
                    <a:pt x="1133" y="4081"/>
                  </a:cubicBezTo>
                  <a:cubicBezTo>
                    <a:pt x="1143" y="4081"/>
                    <a:pt x="1154" y="4081"/>
                    <a:pt x="1164" y="4081"/>
                  </a:cubicBezTo>
                  <a:cubicBezTo>
                    <a:pt x="1460" y="4081"/>
                    <a:pt x="1733" y="3929"/>
                    <a:pt x="1892" y="3674"/>
                  </a:cubicBezTo>
                  <a:cubicBezTo>
                    <a:pt x="2156" y="3256"/>
                    <a:pt x="2365" y="2816"/>
                    <a:pt x="2530" y="2354"/>
                  </a:cubicBezTo>
                  <a:lnTo>
                    <a:pt x="2530" y="2354"/>
                  </a:lnTo>
                  <a:lnTo>
                    <a:pt x="2464" y="3619"/>
                  </a:lnTo>
                  <a:cubicBezTo>
                    <a:pt x="1914" y="4180"/>
                    <a:pt x="1397" y="4773"/>
                    <a:pt x="913" y="5389"/>
                  </a:cubicBezTo>
                  <a:cubicBezTo>
                    <a:pt x="660" y="5719"/>
                    <a:pt x="506" y="6115"/>
                    <a:pt x="495" y="6533"/>
                  </a:cubicBezTo>
                  <a:cubicBezTo>
                    <a:pt x="495" y="6907"/>
                    <a:pt x="605" y="7160"/>
                    <a:pt x="814" y="7314"/>
                  </a:cubicBezTo>
                  <a:cubicBezTo>
                    <a:pt x="1023" y="7457"/>
                    <a:pt x="1265" y="7545"/>
                    <a:pt x="1518" y="7545"/>
                  </a:cubicBezTo>
                  <a:cubicBezTo>
                    <a:pt x="2090" y="7545"/>
                    <a:pt x="2486" y="7347"/>
                    <a:pt x="2717" y="6973"/>
                  </a:cubicBezTo>
                  <a:cubicBezTo>
                    <a:pt x="2937" y="6599"/>
                    <a:pt x="3069" y="5939"/>
                    <a:pt x="3102" y="5004"/>
                  </a:cubicBezTo>
                  <a:cubicBezTo>
                    <a:pt x="3124" y="4685"/>
                    <a:pt x="3146" y="4092"/>
                    <a:pt x="3190" y="3223"/>
                  </a:cubicBezTo>
                  <a:cubicBezTo>
                    <a:pt x="3882" y="2354"/>
                    <a:pt x="4344" y="1749"/>
                    <a:pt x="4575" y="1408"/>
                  </a:cubicBezTo>
                  <a:cubicBezTo>
                    <a:pt x="4608" y="1364"/>
                    <a:pt x="4619" y="1320"/>
                    <a:pt x="4619" y="1265"/>
                  </a:cubicBezTo>
                  <a:cubicBezTo>
                    <a:pt x="4629" y="1205"/>
                    <a:pt x="4584" y="1154"/>
                    <a:pt x="4526" y="1154"/>
                  </a:cubicBezTo>
                  <a:cubicBezTo>
                    <a:pt x="4521" y="1154"/>
                    <a:pt x="4515" y="1154"/>
                    <a:pt x="4509" y="1155"/>
                  </a:cubicBezTo>
                  <a:cubicBezTo>
                    <a:pt x="4465" y="1166"/>
                    <a:pt x="4421" y="1188"/>
                    <a:pt x="4388" y="1232"/>
                  </a:cubicBezTo>
                  <a:cubicBezTo>
                    <a:pt x="4344" y="1287"/>
                    <a:pt x="3959" y="1771"/>
                    <a:pt x="3234" y="2673"/>
                  </a:cubicBezTo>
                  <a:cubicBezTo>
                    <a:pt x="3245" y="2222"/>
                    <a:pt x="3289" y="1760"/>
                    <a:pt x="3355" y="1309"/>
                  </a:cubicBezTo>
                  <a:cubicBezTo>
                    <a:pt x="3498" y="1056"/>
                    <a:pt x="3563" y="770"/>
                    <a:pt x="3553" y="474"/>
                  </a:cubicBezTo>
                  <a:cubicBezTo>
                    <a:pt x="3553" y="155"/>
                    <a:pt x="3498"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4"/>
          <p:cNvGrpSpPr/>
          <p:nvPr/>
        </p:nvGrpSpPr>
        <p:grpSpPr>
          <a:xfrm>
            <a:off x="8148609" y="141356"/>
            <a:ext cx="697569" cy="895546"/>
            <a:chOff x="-5502640" y="1552662"/>
            <a:chExt cx="740755" cy="951090"/>
          </a:xfrm>
        </p:grpSpPr>
        <p:sp>
          <p:nvSpPr>
            <p:cNvPr id="290" name="Google Shape;290;p24"/>
            <p:cNvSpPr/>
            <p:nvPr/>
          </p:nvSpPr>
          <p:spPr>
            <a:xfrm rot="529090">
              <a:off x="-5439813" y="1594684"/>
              <a:ext cx="615100" cy="86704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accent1"/>
            </a:solidFill>
            <a:ln>
              <a:noFill/>
            </a:ln>
            <a:effectLst>
              <a:outerShdw blurRad="85725" dist="57150" dir="14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rot="529090">
              <a:off x="-5366188" y="1699252"/>
              <a:ext cx="441367" cy="679672"/>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92"/>
        <p:cNvGrpSpPr/>
        <p:nvPr/>
      </p:nvGrpSpPr>
      <p:grpSpPr>
        <a:xfrm>
          <a:off x="0" y="0"/>
          <a:ext cx="0" cy="0"/>
          <a:chOff x="0" y="0"/>
          <a:chExt cx="0" cy="0"/>
        </a:xfrm>
      </p:grpSpPr>
      <p:grpSp>
        <p:nvGrpSpPr>
          <p:cNvPr id="293" name="Google Shape;293;p25"/>
          <p:cNvGrpSpPr/>
          <p:nvPr/>
        </p:nvGrpSpPr>
        <p:grpSpPr>
          <a:xfrm>
            <a:off x="0" y="0"/>
            <a:ext cx="9144003" cy="5143501"/>
            <a:chOff x="0" y="0"/>
            <a:chExt cx="9144003" cy="5143501"/>
          </a:xfrm>
        </p:grpSpPr>
        <p:pic>
          <p:nvPicPr>
            <p:cNvPr id="294" name="Google Shape;294;p2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95" name="Google Shape;295;p2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5"/>
          <p:cNvGrpSpPr/>
          <p:nvPr/>
        </p:nvGrpSpPr>
        <p:grpSpPr>
          <a:xfrm>
            <a:off x="-15325" y="322765"/>
            <a:ext cx="8836701" cy="4519560"/>
            <a:chOff x="-15325" y="322765"/>
            <a:chExt cx="8836701" cy="4519560"/>
          </a:xfrm>
        </p:grpSpPr>
        <p:sp>
          <p:nvSpPr>
            <p:cNvPr id="297" name="Google Shape;297;p25"/>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99" name="Google Shape;299;p25"/>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300" name="Google Shape;300;p25"/>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01" name="Google Shape;301;p25"/>
          <p:cNvSpPr txBox="1">
            <a:spLocks noGrp="1"/>
          </p:cNvSpPr>
          <p:nvPr>
            <p:ph type="subTitle" idx="1"/>
          </p:nvPr>
        </p:nvSpPr>
        <p:spPr>
          <a:xfrm>
            <a:off x="71322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25"/>
          <p:cNvSpPr txBox="1">
            <a:spLocks noGrp="1"/>
          </p:cNvSpPr>
          <p:nvPr>
            <p:ph type="subTitle" idx="2"/>
          </p:nvPr>
        </p:nvSpPr>
        <p:spPr>
          <a:xfrm>
            <a:off x="71322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3" name="Google Shape;303;p25"/>
          <p:cNvSpPr txBox="1">
            <a:spLocks noGrp="1"/>
          </p:cNvSpPr>
          <p:nvPr>
            <p:ph type="subTitle" idx="3"/>
          </p:nvPr>
        </p:nvSpPr>
        <p:spPr>
          <a:xfrm>
            <a:off x="71322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5"/>
          <p:cNvSpPr txBox="1">
            <a:spLocks noGrp="1"/>
          </p:cNvSpPr>
          <p:nvPr>
            <p:ph type="subTitle" idx="4"/>
          </p:nvPr>
        </p:nvSpPr>
        <p:spPr>
          <a:xfrm>
            <a:off x="71322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5" name="Google Shape;305;p25"/>
          <p:cNvSpPr txBox="1">
            <a:spLocks noGrp="1"/>
          </p:cNvSpPr>
          <p:nvPr>
            <p:ph type="subTitle" idx="5"/>
          </p:nvPr>
        </p:nvSpPr>
        <p:spPr>
          <a:xfrm>
            <a:off x="593292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5"/>
          <p:cNvSpPr txBox="1">
            <a:spLocks noGrp="1"/>
          </p:cNvSpPr>
          <p:nvPr>
            <p:ph type="subTitle" idx="6"/>
          </p:nvPr>
        </p:nvSpPr>
        <p:spPr>
          <a:xfrm>
            <a:off x="593292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7" name="Google Shape;307;p25"/>
          <p:cNvSpPr txBox="1">
            <a:spLocks noGrp="1"/>
          </p:cNvSpPr>
          <p:nvPr>
            <p:ph type="subTitle" idx="7"/>
          </p:nvPr>
        </p:nvSpPr>
        <p:spPr>
          <a:xfrm>
            <a:off x="593292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5"/>
          <p:cNvSpPr txBox="1">
            <a:spLocks noGrp="1"/>
          </p:cNvSpPr>
          <p:nvPr>
            <p:ph type="subTitle" idx="8"/>
          </p:nvPr>
        </p:nvSpPr>
        <p:spPr>
          <a:xfrm>
            <a:off x="593292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9" name="Google Shape;309;p25"/>
          <p:cNvSpPr txBox="1">
            <a:spLocks noGrp="1"/>
          </p:cNvSpPr>
          <p:nvPr>
            <p:ph type="subTitle" idx="9"/>
          </p:nvPr>
        </p:nvSpPr>
        <p:spPr>
          <a:xfrm>
            <a:off x="332307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5"/>
          <p:cNvSpPr txBox="1">
            <a:spLocks noGrp="1"/>
          </p:cNvSpPr>
          <p:nvPr>
            <p:ph type="subTitle" idx="13"/>
          </p:nvPr>
        </p:nvSpPr>
        <p:spPr>
          <a:xfrm>
            <a:off x="332307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11" name="Google Shape;311;p25"/>
          <p:cNvSpPr txBox="1">
            <a:spLocks noGrp="1"/>
          </p:cNvSpPr>
          <p:nvPr>
            <p:ph type="subTitle" idx="14"/>
          </p:nvPr>
        </p:nvSpPr>
        <p:spPr>
          <a:xfrm>
            <a:off x="332307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5"/>
          <p:cNvSpPr txBox="1">
            <a:spLocks noGrp="1"/>
          </p:cNvSpPr>
          <p:nvPr>
            <p:ph type="subTitle" idx="15"/>
          </p:nvPr>
        </p:nvSpPr>
        <p:spPr>
          <a:xfrm>
            <a:off x="332307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Tree>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313"/>
        <p:cNvGrpSpPr/>
        <p:nvPr/>
      </p:nvGrpSpPr>
      <p:grpSpPr>
        <a:xfrm>
          <a:off x="0" y="0"/>
          <a:ext cx="0" cy="0"/>
          <a:chOff x="0" y="0"/>
          <a:chExt cx="0" cy="0"/>
        </a:xfrm>
      </p:grpSpPr>
      <p:grpSp>
        <p:nvGrpSpPr>
          <p:cNvPr id="314" name="Google Shape;314;p26"/>
          <p:cNvGrpSpPr/>
          <p:nvPr/>
        </p:nvGrpSpPr>
        <p:grpSpPr>
          <a:xfrm>
            <a:off x="0" y="0"/>
            <a:ext cx="9144003" cy="5143501"/>
            <a:chOff x="0" y="0"/>
            <a:chExt cx="9144003" cy="5143501"/>
          </a:xfrm>
        </p:grpSpPr>
        <p:pic>
          <p:nvPicPr>
            <p:cNvPr id="315" name="Google Shape;315;p26"/>
            <p:cNvPicPr preferRelativeResize="0"/>
            <p:nvPr/>
          </p:nvPicPr>
          <p:blipFill>
            <a:blip r:embed="rId2">
              <a:alphaModFix/>
            </a:blip>
            <a:stretch>
              <a:fillRect/>
            </a:stretch>
          </p:blipFill>
          <p:spPr>
            <a:xfrm>
              <a:off x="0" y="0"/>
              <a:ext cx="9144003" cy="5143501"/>
            </a:xfrm>
            <a:prstGeom prst="rect">
              <a:avLst/>
            </a:prstGeom>
            <a:noFill/>
            <a:ln>
              <a:noFill/>
            </a:ln>
          </p:spPr>
        </p:pic>
        <p:sp>
          <p:nvSpPr>
            <p:cNvPr id="316" name="Google Shape;316;p2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6"/>
          <p:cNvSpPr/>
          <p:nvPr/>
        </p:nvSpPr>
        <p:spPr>
          <a:xfrm flipH="1">
            <a:off x="4475375" y="463556"/>
            <a:ext cx="6589037" cy="4216389"/>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txBox="1">
            <a:spLocks noGrp="1"/>
          </p:cNvSpPr>
          <p:nvPr>
            <p:ph type="title"/>
          </p:nvPr>
        </p:nvSpPr>
        <p:spPr>
          <a:xfrm>
            <a:off x="5097646" y="817525"/>
            <a:ext cx="3256800" cy="10467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6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9" name="Google Shape;319;p26"/>
          <p:cNvSpPr txBox="1">
            <a:spLocks noGrp="1"/>
          </p:cNvSpPr>
          <p:nvPr>
            <p:ph type="subTitle" idx="1"/>
          </p:nvPr>
        </p:nvSpPr>
        <p:spPr>
          <a:xfrm>
            <a:off x="5097646" y="2481275"/>
            <a:ext cx="3256800" cy="80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b="1"/>
            </a:lvl1pPr>
            <a:lvl2pPr lvl="1" algn="ctr" rtl="0">
              <a:lnSpc>
                <a:spcPct val="100000"/>
              </a:lnSpc>
              <a:spcBef>
                <a:spcPts val="0"/>
              </a:spcBef>
              <a:spcAft>
                <a:spcPts val="0"/>
              </a:spcAft>
              <a:buSzPts val="1600"/>
              <a:buNone/>
              <a:defRPr sz="1600" b="1"/>
            </a:lvl2pPr>
            <a:lvl3pPr lvl="2" algn="ctr" rtl="0">
              <a:lnSpc>
                <a:spcPct val="100000"/>
              </a:lnSpc>
              <a:spcBef>
                <a:spcPts val="0"/>
              </a:spcBef>
              <a:spcAft>
                <a:spcPts val="0"/>
              </a:spcAft>
              <a:buSzPts val="1600"/>
              <a:buNone/>
              <a:defRPr sz="1600" b="1"/>
            </a:lvl3pPr>
            <a:lvl4pPr lvl="3" algn="ctr" rtl="0">
              <a:lnSpc>
                <a:spcPct val="100000"/>
              </a:lnSpc>
              <a:spcBef>
                <a:spcPts val="0"/>
              </a:spcBef>
              <a:spcAft>
                <a:spcPts val="0"/>
              </a:spcAft>
              <a:buSzPts val="1600"/>
              <a:buNone/>
              <a:defRPr sz="1600" b="1"/>
            </a:lvl4pPr>
            <a:lvl5pPr lvl="4" algn="ctr" rtl="0">
              <a:lnSpc>
                <a:spcPct val="100000"/>
              </a:lnSpc>
              <a:spcBef>
                <a:spcPts val="0"/>
              </a:spcBef>
              <a:spcAft>
                <a:spcPts val="0"/>
              </a:spcAft>
              <a:buSzPts val="1600"/>
              <a:buNone/>
              <a:defRPr sz="1600" b="1"/>
            </a:lvl5pPr>
            <a:lvl6pPr lvl="5" algn="ctr" rtl="0">
              <a:lnSpc>
                <a:spcPct val="100000"/>
              </a:lnSpc>
              <a:spcBef>
                <a:spcPts val="0"/>
              </a:spcBef>
              <a:spcAft>
                <a:spcPts val="0"/>
              </a:spcAft>
              <a:buSzPts val="1600"/>
              <a:buNone/>
              <a:defRPr sz="1600" b="1"/>
            </a:lvl6pPr>
            <a:lvl7pPr lvl="6" algn="ctr" rtl="0">
              <a:lnSpc>
                <a:spcPct val="100000"/>
              </a:lnSpc>
              <a:spcBef>
                <a:spcPts val="0"/>
              </a:spcBef>
              <a:spcAft>
                <a:spcPts val="0"/>
              </a:spcAft>
              <a:buSzPts val="1600"/>
              <a:buNone/>
              <a:defRPr sz="1600" b="1"/>
            </a:lvl7pPr>
            <a:lvl8pPr lvl="7" algn="ctr" rtl="0">
              <a:lnSpc>
                <a:spcPct val="100000"/>
              </a:lnSpc>
              <a:spcBef>
                <a:spcPts val="0"/>
              </a:spcBef>
              <a:spcAft>
                <a:spcPts val="0"/>
              </a:spcAft>
              <a:buSzPts val="1600"/>
              <a:buNone/>
              <a:defRPr sz="1600" b="1"/>
            </a:lvl8pPr>
            <a:lvl9pPr lvl="8" algn="ctr" rtl="0">
              <a:lnSpc>
                <a:spcPct val="100000"/>
              </a:lnSpc>
              <a:spcBef>
                <a:spcPts val="0"/>
              </a:spcBef>
              <a:spcAft>
                <a:spcPts val="0"/>
              </a:spcAft>
              <a:buSzPts val="1600"/>
              <a:buNone/>
              <a:defRPr sz="1600" b="1"/>
            </a:lvl9pPr>
          </a:lstStyle>
          <a:p>
            <a:endParaRPr/>
          </a:p>
        </p:txBody>
      </p:sp>
      <p:sp>
        <p:nvSpPr>
          <p:cNvPr id="320" name="Google Shape;320;p26"/>
          <p:cNvSpPr txBox="1">
            <a:spLocks noGrp="1"/>
          </p:cNvSpPr>
          <p:nvPr>
            <p:ph type="subTitle" idx="2"/>
          </p:nvPr>
        </p:nvSpPr>
        <p:spPr>
          <a:xfrm>
            <a:off x="5097646" y="3812200"/>
            <a:ext cx="3256800" cy="35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ctr" rtl="0">
              <a:lnSpc>
                <a:spcPct val="100000"/>
              </a:lnSpc>
              <a:spcBef>
                <a:spcPts val="0"/>
              </a:spcBef>
              <a:spcAft>
                <a:spcPts val="0"/>
              </a:spcAft>
              <a:buSzPts val="1200"/>
              <a:buNone/>
              <a:defRPr sz="1200" b="1"/>
            </a:lvl2pPr>
            <a:lvl3pPr lvl="2" algn="ctr" rtl="0">
              <a:lnSpc>
                <a:spcPct val="100000"/>
              </a:lnSpc>
              <a:spcBef>
                <a:spcPts val="0"/>
              </a:spcBef>
              <a:spcAft>
                <a:spcPts val="0"/>
              </a:spcAft>
              <a:buSzPts val="1200"/>
              <a:buNone/>
              <a:defRPr sz="1200" b="1"/>
            </a:lvl3pPr>
            <a:lvl4pPr lvl="3" algn="ctr" rtl="0">
              <a:lnSpc>
                <a:spcPct val="100000"/>
              </a:lnSpc>
              <a:spcBef>
                <a:spcPts val="0"/>
              </a:spcBef>
              <a:spcAft>
                <a:spcPts val="0"/>
              </a:spcAft>
              <a:buSzPts val="1200"/>
              <a:buNone/>
              <a:defRPr sz="1200" b="1"/>
            </a:lvl4pPr>
            <a:lvl5pPr lvl="4" algn="ctr" rtl="0">
              <a:lnSpc>
                <a:spcPct val="100000"/>
              </a:lnSpc>
              <a:spcBef>
                <a:spcPts val="0"/>
              </a:spcBef>
              <a:spcAft>
                <a:spcPts val="0"/>
              </a:spcAft>
              <a:buSzPts val="1200"/>
              <a:buNone/>
              <a:defRPr sz="1200" b="1"/>
            </a:lvl5pPr>
            <a:lvl6pPr lvl="5" algn="ctr" rtl="0">
              <a:lnSpc>
                <a:spcPct val="100000"/>
              </a:lnSpc>
              <a:spcBef>
                <a:spcPts val="0"/>
              </a:spcBef>
              <a:spcAft>
                <a:spcPts val="0"/>
              </a:spcAft>
              <a:buSzPts val="1200"/>
              <a:buNone/>
              <a:defRPr sz="1200" b="1"/>
            </a:lvl6pPr>
            <a:lvl7pPr lvl="6" algn="ctr" rtl="0">
              <a:lnSpc>
                <a:spcPct val="100000"/>
              </a:lnSpc>
              <a:spcBef>
                <a:spcPts val="0"/>
              </a:spcBef>
              <a:spcAft>
                <a:spcPts val="0"/>
              </a:spcAft>
              <a:buSzPts val="1200"/>
              <a:buNone/>
              <a:defRPr sz="1200" b="1"/>
            </a:lvl7pPr>
            <a:lvl8pPr lvl="7" algn="ctr" rtl="0">
              <a:lnSpc>
                <a:spcPct val="100000"/>
              </a:lnSpc>
              <a:spcBef>
                <a:spcPts val="0"/>
              </a:spcBef>
              <a:spcAft>
                <a:spcPts val="0"/>
              </a:spcAft>
              <a:buSzPts val="1200"/>
              <a:buNone/>
              <a:defRPr sz="1200" b="1"/>
            </a:lvl8pPr>
            <a:lvl9pPr lvl="8" algn="ctr" rtl="0">
              <a:lnSpc>
                <a:spcPct val="100000"/>
              </a:lnSpc>
              <a:spcBef>
                <a:spcPts val="0"/>
              </a:spcBef>
              <a:spcAft>
                <a:spcPts val="0"/>
              </a:spcAft>
              <a:buSzPts val="1200"/>
              <a:buNone/>
              <a:defRPr sz="1200" b="1"/>
            </a:lvl9pPr>
          </a:lstStyle>
          <a:p>
            <a:endParaRPr/>
          </a:p>
        </p:txBody>
      </p:sp>
      <p:sp>
        <p:nvSpPr>
          <p:cNvPr id="321" name="Google Shape;321;p26"/>
          <p:cNvSpPr>
            <a:spLocks noGrp="1"/>
          </p:cNvSpPr>
          <p:nvPr>
            <p:ph type="pic" idx="3"/>
          </p:nvPr>
        </p:nvSpPr>
        <p:spPr>
          <a:xfrm rot="-102549" flipH="1">
            <a:off x="626727"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22" name="Google Shape;322;p26"/>
          <p:cNvSpPr>
            <a:spLocks noGrp="1"/>
          </p:cNvSpPr>
          <p:nvPr>
            <p:ph type="pic" idx="4"/>
          </p:nvPr>
        </p:nvSpPr>
        <p:spPr>
          <a:xfrm rot="456203" flipH="1">
            <a:off x="1580985"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23" name="Google Shape;323;p26"/>
          <p:cNvSpPr txBox="1"/>
          <p:nvPr/>
        </p:nvSpPr>
        <p:spPr>
          <a:xfrm>
            <a:off x="5097600" y="3213200"/>
            <a:ext cx="3256800" cy="692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18"/>
              <a:buNone/>
            </a:pPr>
            <a:r>
              <a:rPr lang="en" sz="1100">
                <a:solidFill>
                  <a:schemeClr val="dk1"/>
                </a:solidFill>
                <a:latin typeface="Archivo"/>
                <a:ea typeface="Archivo"/>
                <a:cs typeface="Archivo"/>
                <a:sym typeface="Archivo"/>
              </a:rPr>
              <a:t>Credits: This presentation template was created by </a:t>
            </a:r>
            <a:r>
              <a:rPr lang="en" sz="1100" b="1">
                <a:solidFill>
                  <a:schemeClr val="dk1"/>
                </a:solidFill>
                <a:uFill>
                  <a:noFill/>
                </a:uFill>
                <a:latin typeface="Archivo"/>
                <a:ea typeface="Archivo"/>
                <a:cs typeface="Archivo"/>
                <a:sym typeface="Archivo"/>
                <a:hlinkClick r:id="rId3">
                  <a:extLst>
                    <a:ext uri="{A12FA001-AC4F-418D-AE19-62706E023703}">
                      <ahyp:hlinkClr xmlns:ahyp="http://schemas.microsoft.com/office/drawing/2018/hyperlinkcolor" val="tx"/>
                    </a:ext>
                  </a:extLst>
                </a:hlinkClick>
              </a:rPr>
              <a:t>Slidesgo</a:t>
            </a:r>
            <a:r>
              <a:rPr lang="en" sz="1100">
                <a:solidFill>
                  <a:schemeClr val="dk1"/>
                </a:solidFill>
                <a:latin typeface="Archivo"/>
                <a:ea typeface="Archivo"/>
                <a:cs typeface="Archivo"/>
                <a:sym typeface="Archivo"/>
              </a:rPr>
              <a:t>, including icons by </a:t>
            </a:r>
            <a:r>
              <a:rPr lang="en" sz="1100" b="1">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Flaticon</a:t>
            </a:r>
            <a:r>
              <a:rPr lang="en" sz="1100">
                <a:solidFill>
                  <a:schemeClr val="dk1"/>
                </a:solidFill>
                <a:latin typeface="Archivo"/>
                <a:ea typeface="Archivo"/>
                <a:cs typeface="Archivo"/>
                <a:sym typeface="Archivo"/>
              </a:rPr>
              <a:t>, and infographics &amp; images by </a:t>
            </a:r>
            <a:r>
              <a:rPr lang="en" sz="1100" b="1">
                <a:solidFill>
                  <a:schemeClr val="dk1"/>
                </a:solidFill>
                <a:uFill>
                  <a:noFill/>
                </a:uFill>
                <a:latin typeface="Archivo"/>
                <a:ea typeface="Archivo"/>
                <a:cs typeface="Archivo"/>
                <a:sym typeface="Archivo"/>
                <a:hlinkClick r:id="rId5">
                  <a:extLst>
                    <a:ext uri="{A12FA001-AC4F-418D-AE19-62706E023703}">
                      <ahyp:hlinkClr xmlns:ahyp="http://schemas.microsoft.com/office/drawing/2018/hyperlinkcolor" val="tx"/>
                    </a:ext>
                  </a:extLst>
                </a:hlinkClick>
              </a:rPr>
              <a:t>Freepik</a:t>
            </a:r>
            <a:endParaRPr sz="1100">
              <a:solidFill>
                <a:schemeClr val="dk1"/>
              </a:solidFill>
              <a:latin typeface="Archivo"/>
              <a:ea typeface="Archivo"/>
              <a:cs typeface="Archivo"/>
              <a:sym typeface="Archivo"/>
            </a:endParaRPr>
          </a:p>
        </p:txBody>
      </p:sp>
      <p:sp>
        <p:nvSpPr>
          <p:cNvPr id="324" name="Google Shape;324;p26"/>
          <p:cNvSpPr/>
          <p:nvPr/>
        </p:nvSpPr>
        <p:spPr>
          <a:xfrm rot="10800000">
            <a:off x="-1553223" y="419016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25"/>
        <p:cNvGrpSpPr/>
        <p:nvPr/>
      </p:nvGrpSpPr>
      <p:grpSpPr>
        <a:xfrm>
          <a:off x="0" y="0"/>
          <a:ext cx="0" cy="0"/>
          <a:chOff x="0" y="0"/>
          <a:chExt cx="0" cy="0"/>
        </a:xfrm>
      </p:grpSpPr>
      <p:grpSp>
        <p:nvGrpSpPr>
          <p:cNvPr id="326" name="Google Shape;326;p27"/>
          <p:cNvGrpSpPr/>
          <p:nvPr/>
        </p:nvGrpSpPr>
        <p:grpSpPr>
          <a:xfrm>
            <a:off x="0" y="0"/>
            <a:ext cx="9144003" cy="5143501"/>
            <a:chOff x="0" y="0"/>
            <a:chExt cx="9144003" cy="5143501"/>
          </a:xfrm>
        </p:grpSpPr>
        <p:pic>
          <p:nvPicPr>
            <p:cNvPr id="327" name="Google Shape;327;p27"/>
            <p:cNvPicPr preferRelativeResize="0"/>
            <p:nvPr/>
          </p:nvPicPr>
          <p:blipFill>
            <a:blip r:embed="rId2">
              <a:alphaModFix/>
            </a:blip>
            <a:stretch>
              <a:fillRect/>
            </a:stretch>
          </p:blipFill>
          <p:spPr>
            <a:xfrm>
              <a:off x="0" y="0"/>
              <a:ext cx="9144003" cy="5143501"/>
            </a:xfrm>
            <a:prstGeom prst="rect">
              <a:avLst/>
            </a:prstGeom>
            <a:noFill/>
            <a:ln>
              <a:noFill/>
            </a:ln>
          </p:spPr>
        </p:pic>
        <p:sp>
          <p:nvSpPr>
            <p:cNvPr id="328" name="Google Shape;328;p2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7"/>
          <p:cNvGrpSpPr/>
          <p:nvPr/>
        </p:nvGrpSpPr>
        <p:grpSpPr>
          <a:xfrm>
            <a:off x="-15325" y="322765"/>
            <a:ext cx="8836701" cy="4519560"/>
            <a:chOff x="-15325" y="322765"/>
            <a:chExt cx="8836701" cy="4519560"/>
          </a:xfrm>
        </p:grpSpPr>
        <p:sp>
          <p:nvSpPr>
            <p:cNvPr id="330" name="Google Shape;330;p2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332" name="Google Shape;332;p2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grpSp>
        <p:nvGrpSpPr>
          <p:cNvPr id="333" name="Google Shape;333;p27"/>
          <p:cNvGrpSpPr/>
          <p:nvPr/>
        </p:nvGrpSpPr>
        <p:grpSpPr>
          <a:xfrm>
            <a:off x="-1572375" y="-645106"/>
            <a:ext cx="3467468" cy="2408768"/>
            <a:chOff x="-1572375" y="-645106"/>
            <a:chExt cx="3467468" cy="2408768"/>
          </a:xfrm>
        </p:grpSpPr>
        <p:sp>
          <p:nvSpPr>
            <p:cNvPr id="334" name="Google Shape;334;p27"/>
            <p:cNvSpPr/>
            <p:nvPr/>
          </p:nvSpPr>
          <p:spPr>
            <a:xfrm>
              <a:off x="250725" y="8630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7"/>
            <p:cNvCxnSpPr>
              <a:endCxn id="334" idx="7"/>
            </p:cNvCxnSpPr>
            <p:nvPr/>
          </p:nvCxnSpPr>
          <p:spPr>
            <a:xfrm flipH="1">
              <a:off x="468893" y="-645106"/>
              <a:ext cx="1426200" cy="1545600"/>
            </a:xfrm>
            <a:prstGeom prst="straightConnector1">
              <a:avLst/>
            </a:prstGeom>
            <a:noFill/>
            <a:ln w="38100" cap="flat" cmpd="sng">
              <a:solidFill>
                <a:schemeClr val="dk1"/>
              </a:solidFill>
              <a:prstDash val="solid"/>
              <a:round/>
              <a:headEnd type="none" w="med" len="med"/>
              <a:tailEnd type="none" w="med" len="med"/>
            </a:ln>
          </p:spPr>
        </p:cxnSp>
        <p:cxnSp>
          <p:nvCxnSpPr>
            <p:cNvPr id="336" name="Google Shape;336;p27"/>
            <p:cNvCxnSpPr>
              <a:stCxn id="334" idx="2"/>
            </p:cNvCxnSpPr>
            <p:nvPr/>
          </p:nvCxnSpPr>
          <p:spPr>
            <a:xfrm flipH="1">
              <a:off x="-1572375" y="990863"/>
              <a:ext cx="1823100" cy="77280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37"/>
        <p:cNvGrpSpPr/>
        <p:nvPr/>
      </p:nvGrpSpPr>
      <p:grpSpPr>
        <a:xfrm>
          <a:off x="0" y="0"/>
          <a:ext cx="0" cy="0"/>
          <a:chOff x="0" y="0"/>
          <a:chExt cx="0" cy="0"/>
        </a:xfrm>
      </p:grpSpPr>
      <p:grpSp>
        <p:nvGrpSpPr>
          <p:cNvPr id="338" name="Google Shape;338;p28"/>
          <p:cNvGrpSpPr/>
          <p:nvPr/>
        </p:nvGrpSpPr>
        <p:grpSpPr>
          <a:xfrm>
            <a:off x="0" y="0"/>
            <a:ext cx="9144003" cy="5143501"/>
            <a:chOff x="0" y="0"/>
            <a:chExt cx="9144003" cy="5143501"/>
          </a:xfrm>
        </p:grpSpPr>
        <p:pic>
          <p:nvPicPr>
            <p:cNvPr id="339" name="Google Shape;339;p28"/>
            <p:cNvPicPr preferRelativeResize="0"/>
            <p:nvPr/>
          </p:nvPicPr>
          <p:blipFill>
            <a:blip r:embed="rId2">
              <a:alphaModFix/>
            </a:blip>
            <a:stretch>
              <a:fillRect/>
            </a:stretch>
          </p:blipFill>
          <p:spPr>
            <a:xfrm>
              <a:off x="0" y="0"/>
              <a:ext cx="9144003" cy="5143501"/>
            </a:xfrm>
            <a:prstGeom prst="rect">
              <a:avLst/>
            </a:prstGeom>
            <a:noFill/>
            <a:ln>
              <a:noFill/>
            </a:ln>
          </p:spPr>
        </p:pic>
        <p:sp>
          <p:nvSpPr>
            <p:cNvPr id="340" name="Google Shape;340;p2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8"/>
          <p:cNvSpPr/>
          <p:nvPr/>
        </p:nvSpPr>
        <p:spPr>
          <a:xfrm flipH="1">
            <a:off x="4209667" y="753629"/>
            <a:ext cx="5934771" cy="3636242"/>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rot="10800000">
            <a:off x="-1553223" y="419016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grpSp>
        <p:nvGrpSpPr>
          <p:cNvPr id="37" name="Google Shape;37;p4"/>
          <p:cNvGrpSpPr/>
          <p:nvPr/>
        </p:nvGrpSpPr>
        <p:grpSpPr>
          <a:xfrm>
            <a:off x="0" y="0"/>
            <a:ext cx="9144003" cy="5143501"/>
            <a:chOff x="0" y="0"/>
            <a:chExt cx="9144003" cy="5143501"/>
          </a:xfrm>
        </p:grpSpPr>
        <p:pic>
          <p:nvPicPr>
            <p:cNvPr id="38" name="Google Shape;38;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39" name="Google Shape;39;p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4"/>
          <p:cNvGrpSpPr/>
          <p:nvPr/>
        </p:nvGrpSpPr>
        <p:grpSpPr>
          <a:xfrm>
            <a:off x="-15325" y="322765"/>
            <a:ext cx="8836701" cy="4519560"/>
            <a:chOff x="-15325" y="322765"/>
            <a:chExt cx="8836701" cy="4519560"/>
          </a:xfrm>
        </p:grpSpPr>
        <p:sp>
          <p:nvSpPr>
            <p:cNvPr id="41" name="Google Shape;41;p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43" name="Google Shape;43;p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44" name="Google Shape;44;p4"/>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5" name="Google Shape;45;p4"/>
          <p:cNvSpPr txBox="1">
            <a:spLocks noGrp="1"/>
          </p:cNvSpPr>
          <p:nvPr>
            <p:ph type="body" idx="1"/>
          </p:nvPr>
        </p:nvSpPr>
        <p:spPr>
          <a:xfrm>
            <a:off x="713225" y="1642150"/>
            <a:ext cx="3873600" cy="2485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46" name="Google Shape;46;p4"/>
          <p:cNvSpPr txBox="1">
            <a:spLocks noGrp="1"/>
          </p:cNvSpPr>
          <p:nvPr>
            <p:ph type="subTitle" idx="2"/>
          </p:nvPr>
        </p:nvSpPr>
        <p:spPr>
          <a:xfrm>
            <a:off x="713225" y="1293525"/>
            <a:ext cx="7400100" cy="3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grpSp>
        <p:nvGrpSpPr>
          <p:cNvPr id="48" name="Google Shape;48;p5"/>
          <p:cNvGrpSpPr/>
          <p:nvPr/>
        </p:nvGrpSpPr>
        <p:grpSpPr>
          <a:xfrm>
            <a:off x="0" y="0"/>
            <a:ext cx="9144003" cy="5143501"/>
            <a:chOff x="0" y="0"/>
            <a:chExt cx="9144003" cy="5143501"/>
          </a:xfrm>
        </p:grpSpPr>
        <p:pic>
          <p:nvPicPr>
            <p:cNvPr id="49" name="Google Shape;49;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50" name="Google Shape;50;p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5"/>
          <p:cNvGrpSpPr/>
          <p:nvPr/>
        </p:nvGrpSpPr>
        <p:grpSpPr>
          <a:xfrm>
            <a:off x="-15325" y="322765"/>
            <a:ext cx="8836701" cy="4519560"/>
            <a:chOff x="-15325" y="322765"/>
            <a:chExt cx="8836701" cy="4519560"/>
          </a:xfrm>
        </p:grpSpPr>
        <p:sp>
          <p:nvSpPr>
            <p:cNvPr id="52" name="Google Shape;52;p5"/>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54" name="Google Shape;54;p5"/>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55" name="Google Shape;55;p5"/>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6" name="Google Shape;56;p5"/>
          <p:cNvSpPr txBox="1">
            <a:spLocks noGrp="1"/>
          </p:cNvSpPr>
          <p:nvPr>
            <p:ph type="subTitle" idx="1"/>
          </p:nvPr>
        </p:nvSpPr>
        <p:spPr>
          <a:xfrm>
            <a:off x="713225" y="2976700"/>
            <a:ext cx="27540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txBox="1">
            <a:spLocks noGrp="1"/>
          </p:cNvSpPr>
          <p:nvPr>
            <p:ph type="subTitle" idx="2"/>
          </p:nvPr>
        </p:nvSpPr>
        <p:spPr>
          <a:xfrm>
            <a:off x="713225" y="2503700"/>
            <a:ext cx="2754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58" name="Google Shape;58;p5"/>
          <p:cNvSpPr txBox="1">
            <a:spLocks noGrp="1"/>
          </p:cNvSpPr>
          <p:nvPr>
            <p:ph type="subTitle" idx="3"/>
          </p:nvPr>
        </p:nvSpPr>
        <p:spPr>
          <a:xfrm>
            <a:off x="4867525" y="2976700"/>
            <a:ext cx="27540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5"/>
          <p:cNvSpPr txBox="1">
            <a:spLocks noGrp="1"/>
          </p:cNvSpPr>
          <p:nvPr>
            <p:ph type="subTitle" idx="4"/>
          </p:nvPr>
        </p:nvSpPr>
        <p:spPr>
          <a:xfrm>
            <a:off x="4867525" y="2503700"/>
            <a:ext cx="2754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grpSp>
        <p:nvGrpSpPr>
          <p:cNvPr id="61" name="Google Shape;61;p6"/>
          <p:cNvGrpSpPr/>
          <p:nvPr/>
        </p:nvGrpSpPr>
        <p:grpSpPr>
          <a:xfrm>
            <a:off x="0" y="0"/>
            <a:ext cx="9144003" cy="5143501"/>
            <a:chOff x="0" y="0"/>
            <a:chExt cx="9144003" cy="5143501"/>
          </a:xfrm>
        </p:grpSpPr>
        <p:pic>
          <p:nvPicPr>
            <p:cNvPr id="62" name="Google Shape;62;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63" name="Google Shape;63;p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6"/>
          <p:cNvGrpSpPr/>
          <p:nvPr/>
        </p:nvGrpSpPr>
        <p:grpSpPr>
          <a:xfrm>
            <a:off x="-15325" y="322765"/>
            <a:ext cx="8836701" cy="4519560"/>
            <a:chOff x="-15325" y="322765"/>
            <a:chExt cx="8836701" cy="4519560"/>
          </a:xfrm>
        </p:grpSpPr>
        <p:sp>
          <p:nvSpPr>
            <p:cNvPr id="65" name="Google Shape;65;p6"/>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67" name="Google Shape;67;p6"/>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68" name="Google Shape;68;p6"/>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grpSp>
        <p:nvGrpSpPr>
          <p:cNvPr id="69" name="Google Shape;69;p6"/>
          <p:cNvGrpSpPr/>
          <p:nvPr/>
        </p:nvGrpSpPr>
        <p:grpSpPr>
          <a:xfrm>
            <a:off x="8195069" y="4190492"/>
            <a:ext cx="471412" cy="690559"/>
            <a:chOff x="2516112" y="303193"/>
            <a:chExt cx="716431" cy="1049482"/>
          </a:xfrm>
        </p:grpSpPr>
        <p:sp>
          <p:nvSpPr>
            <p:cNvPr id="70" name="Google Shape;70;p6"/>
            <p:cNvSpPr/>
            <p:nvPr/>
          </p:nvSpPr>
          <p:spPr>
            <a:xfrm>
              <a:off x="2516112" y="303193"/>
              <a:ext cx="716431" cy="1049482"/>
            </a:xfrm>
            <a:custGeom>
              <a:avLst/>
              <a:gdLst/>
              <a:ahLst/>
              <a:cxnLst/>
              <a:rect l="l" t="t" r="r" b="b"/>
              <a:pathLst>
                <a:path w="8897" h="13033" extrusionOk="0">
                  <a:moveTo>
                    <a:pt x="6005" y="1"/>
                  </a:moveTo>
                  <a:cubicBezTo>
                    <a:pt x="5675" y="56"/>
                    <a:pt x="0" y="936"/>
                    <a:pt x="0" y="936"/>
                  </a:cubicBezTo>
                  <a:lnTo>
                    <a:pt x="1727" y="13032"/>
                  </a:lnTo>
                  <a:lnTo>
                    <a:pt x="8897" y="11801"/>
                  </a:lnTo>
                  <a:lnTo>
                    <a:pt x="6005" y="1"/>
                  </a:lnTo>
                  <a:close/>
                </a:path>
              </a:pathLst>
            </a:custGeom>
            <a:solidFill>
              <a:schemeClr val="dk1"/>
            </a:solidFill>
            <a:ln>
              <a:noFill/>
            </a:ln>
            <a:effectLst>
              <a:outerShdw blurRad="57150" dist="190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2619665" y="495726"/>
              <a:ext cx="466803" cy="648870"/>
            </a:xfrm>
            <a:custGeom>
              <a:avLst/>
              <a:gdLst/>
              <a:ahLst/>
              <a:cxnLst/>
              <a:rect l="l" t="t" r="r" b="b"/>
              <a:pathLst>
                <a:path w="5797" h="8058" extrusionOk="0">
                  <a:moveTo>
                    <a:pt x="1384" y="0"/>
                  </a:moveTo>
                  <a:cubicBezTo>
                    <a:pt x="884" y="0"/>
                    <a:pt x="212" y="133"/>
                    <a:pt x="1" y="260"/>
                  </a:cubicBezTo>
                  <a:cubicBezTo>
                    <a:pt x="485" y="3361"/>
                    <a:pt x="705" y="4516"/>
                    <a:pt x="1056" y="7859"/>
                  </a:cubicBezTo>
                  <a:lnTo>
                    <a:pt x="1078" y="8057"/>
                  </a:lnTo>
                  <a:cubicBezTo>
                    <a:pt x="4653" y="7606"/>
                    <a:pt x="5136" y="7430"/>
                    <a:pt x="5455" y="7419"/>
                  </a:cubicBezTo>
                  <a:cubicBezTo>
                    <a:pt x="5763" y="7375"/>
                    <a:pt x="5796" y="7430"/>
                    <a:pt x="5598" y="6375"/>
                  </a:cubicBezTo>
                  <a:cubicBezTo>
                    <a:pt x="5565" y="6232"/>
                    <a:pt x="5543" y="6089"/>
                    <a:pt x="5543" y="5946"/>
                  </a:cubicBezTo>
                  <a:cubicBezTo>
                    <a:pt x="5543" y="5858"/>
                    <a:pt x="5532" y="5781"/>
                    <a:pt x="5521" y="5693"/>
                  </a:cubicBezTo>
                  <a:cubicBezTo>
                    <a:pt x="5169" y="5792"/>
                    <a:pt x="2915" y="5913"/>
                    <a:pt x="2640" y="6034"/>
                  </a:cubicBezTo>
                  <a:lnTo>
                    <a:pt x="2640" y="6023"/>
                  </a:lnTo>
                  <a:cubicBezTo>
                    <a:pt x="2398" y="4120"/>
                    <a:pt x="1991" y="1965"/>
                    <a:pt x="1771" y="40"/>
                  </a:cubicBezTo>
                  <a:cubicBezTo>
                    <a:pt x="1669" y="12"/>
                    <a:pt x="1535" y="0"/>
                    <a:pt x="1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6"/>
          <p:cNvSpPr/>
          <p:nvPr/>
        </p:nvSpPr>
        <p:spPr>
          <a:xfrm rot="1744943">
            <a:off x="-706492" y="3892888"/>
            <a:ext cx="1159271" cy="829886"/>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grpSp>
        <p:nvGrpSpPr>
          <p:cNvPr id="74" name="Google Shape;74;p7"/>
          <p:cNvGrpSpPr/>
          <p:nvPr/>
        </p:nvGrpSpPr>
        <p:grpSpPr>
          <a:xfrm>
            <a:off x="0" y="0"/>
            <a:ext cx="9144003" cy="5143501"/>
            <a:chOff x="0" y="0"/>
            <a:chExt cx="9144003" cy="5143501"/>
          </a:xfrm>
        </p:grpSpPr>
        <p:pic>
          <p:nvPicPr>
            <p:cNvPr id="75" name="Google Shape;75;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76" name="Google Shape;76;p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7"/>
          <p:cNvGrpSpPr/>
          <p:nvPr/>
        </p:nvGrpSpPr>
        <p:grpSpPr>
          <a:xfrm>
            <a:off x="-15325" y="322765"/>
            <a:ext cx="8836701" cy="4519560"/>
            <a:chOff x="-15325" y="322765"/>
            <a:chExt cx="8836701" cy="4519560"/>
          </a:xfrm>
        </p:grpSpPr>
        <p:sp>
          <p:nvSpPr>
            <p:cNvPr id="78" name="Google Shape;78;p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80" name="Google Shape;80;p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81" name="Google Shape;81;p7"/>
          <p:cNvSpPr txBox="1">
            <a:spLocks noGrp="1"/>
          </p:cNvSpPr>
          <p:nvPr>
            <p:ph type="title"/>
          </p:nvPr>
        </p:nvSpPr>
        <p:spPr>
          <a:xfrm>
            <a:off x="6044150" y="1166975"/>
            <a:ext cx="2069100" cy="16809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2" name="Google Shape;82;p7"/>
          <p:cNvSpPr txBox="1">
            <a:spLocks noGrp="1"/>
          </p:cNvSpPr>
          <p:nvPr>
            <p:ph type="subTitle" idx="1"/>
          </p:nvPr>
        </p:nvSpPr>
        <p:spPr>
          <a:xfrm>
            <a:off x="5418175" y="2937150"/>
            <a:ext cx="2695200" cy="116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3" name="Google Shape;83;p7"/>
          <p:cNvSpPr>
            <a:spLocks noGrp="1"/>
          </p:cNvSpPr>
          <p:nvPr>
            <p:ph type="pic" idx="2"/>
          </p:nvPr>
        </p:nvSpPr>
        <p:spPr>
          <a:xfrm rot="-101887">
            <a:off x="842260" y="914465"/>
            <a:ext cx="3988752" cy="3314661"/>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grpSp>
        <p:nvGrpSpPr>
          <p:cNvPr id="85" name="Google Shape;85;p8"/>
          <p:cNvGrpSpPr/>
          <p:nvPr/>
        </p:nvGrpSpPr>
        <p:grpSpPr>
          <a:xfrm>
            <a:off x="0" y="0"/>
            <a:ext cx="9144003" cy="5143501"/>
            <a:chOff x="0" y="0"/>
            <a:chExt cx="9144003" cy="5143501"/>
          </a:xfrm>
        </p:grpSpPr>
        <p:pic>
          <p:nvPicPr>
            <p:cNvPr id="86" name="Google Shape;86;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87" name="Google Shape;87;p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8"/>
          <p:cNvSpPr/>
          <p:nvPr/>
        </p:nvSpPr>
        <p:spPr>
          <a:xfrm rot="10800000">
            <a:off x="-794598" y="4410891"/>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flipH="1">
            <a:off x="2099749" y="559868"/>
            <a:ext cx="8836701" cy="4023764"/>
            <a:chOff x="-15325" y="322765"/>
            <a:chExt cx="8836701" cy="4519560"/>
          </a:xfrm>
        </p:grpSpPr>
        <p:sp>
          <p:nvSpPr>
            <p:cNvPr id="90" name="Google Shape;90;p8"/>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92" name="Google Shape;92;p8"/>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93" name="Google Shape;93;p8"/>
          <p:cNvSpPr txBox="1">
            <a:spLocks noGrp="1"/>
          </p:cNvSpPr>
          <p:nvPr>
            <p:ph type="title"/>
          </p:nvPr>
        </p:nvSpPr>
        <p:spPr>
          <a:xfrm>
            <a:off x="3110150" y="1067075"/>
            <a:ext cx="5293200" cy="2955300"/>
          </a:xfrm>
          <a:prstGeom prst="rect">
            <a:avLst/>
          </a:prstGeom>
        </p:spPr>
        <p:txBody>
          <a:bodyPr spcFirstLastPara="1" wrap="square" lIns="91425" tIns="91425" rIns="91425" bIns="91425" anchor="ctr" anchorCtr="0">
            <a:noAutofit/>
          </a:bodyPr>
          <a:lstStyle>
            <a:lvl1pPr lvl="0" algn="r">
              <a:lnSpc>
                <a:spcPct val="75000"/>
              </a:lnSpc>
              <a:spcBef>
                <a:spcPts val="0"/>
              </a:spcBef>
              <a:spcAft>
                <a:spcPts val="0"/>
              </a:spcAft>
              <a:buSzPts val="8700"/>
              <a:buNone/>
              <a:defRPr sz="12000"/>
            </a:lvl1pPr>
            <a:lvl2pPr lvl="1">
              <a:lnSpc>
                <a:spcPct val="85000"/>
              </a:lnSpc>
              <a:spcBef>
                <a:spcPts val="0"/>
              </a:spcBef>
              <a:spcAft>
                <a:spcPts val="0"/>
              </a:spcAft>
              <a:buSzPts val="8700"/>
              <a:buNone/>
              <a:defRPr sz="8700"/>
            </a:lvl2pPr>
            <a:lvl3pPr lvl="2">
              <a:lnSpc>
                <a:spcPct val="85000"/>
              </a:lnSpc>
              <a:spcBef>
                <a:spcPts val="0"/>
              </a:spcBef>
              <a:spcAft>
                <a:spcPts val="0"/>
              </a:spcAft>
              <a:buSzPts val="8700"/>
              <a:buNone/>
              <a:defRPr sz="8700"/>
            </a:lvl3pPr>
            <a:lvl4pPr lvl="3">
              <a:lnSpc>
                <a:spcPct val="85000"/>
              </a:lnSpc>
              <a:spcBef>
                <a:spcPts val="0"/>
              </a:spcBef>
              <a:spcAft>
                <a:spcPts val="0"/>
              </a:spcAft>
              <a:buSzPts val="8700"/>
              <a:buNone/>
              <a:defRPr sz="8700"/>
            </a:lvl4pPr>
            <a:lvl5pPr lvl="4">
              <a:lnSpc>
                <a:spcPct val="85000"/>
              </a:lnSpc>
              <a:spcBef>
                <a:spcPts val="0"/>
              </a:spcBef>
              <a:spcAft>
                <a:spcPts val="0"/>
              </a:spcAft>
              <a:buSzPts val="8700"/>
              <a:buNone/>
              <a:defRPr sz="8700"/>
            </a:lvl5pPr>
            <a:lvl6pPr lvl="5">
              <a:lnSpc>
                <a:spcPct val="85000"/>
              </a:lnSpc>
              <a:spcBef>
                <a:spcPts val="0"/>
              </a:spcBef>
              <a:spcAft>
                <a:spcPts val="0"/>
              </a:spcAft>
              <a:buSzPts val="8700"/>
              <a:buNone/>
              <a:defRPr sz="8700"/>
            </a:lvl6pPr>
            <a:lvl7pPr lvl="6">
              <a:lnSpc>
                <a:spcPct val="85000"/>
              </a:lnSpc>
              <a:spcBef>
                <a:spcPts val="0"/>
              </a:spcBef>
              <a:spcAft>
                <a:spcPts val="0"/>
              </a:spcAft>
              <a:buSzPts val="8700"/>
              <a:buNone/>
              <a:defRPr sz="8700"/>
            </a:lvl7pPr>
            <a:lvl8pPr lvl="7">
              <a:lnSpc>
                <a:spcPct val="85000"/>
              </a:lnSpc>
              <a:spcBef>
                <a:spcPts val="0"/>
              </a:spcBef>
              <a:spcAft>
                <a:spcPts val="0"/>
              </a:spcAft>
              <a:buSzPts val="8700"/>
              <a:buNone/>
              <a:defRPr sz="8700"/>
            </a:lvl8pPr>
            <a:lvl9pPr lvl="8">
              <a:lnSpc>
                <a:spcPct val="85000"/>
              </a:lnSpc>
              <a:spcBef>
                <a:spcPts val="0"/>
              </a:spcBef>
              <a:spcAft>
                <a:spcPts val="0"/>
              </a:spcAft>
              <a:buSzPts val="8700"/>
              <a:buNone/>
              <a:defRPr sz="8700"/>
            </a:lvl9pPr>
          </a:lstStyle>
          <a:p>
            <a:endParaRPr/>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grpSp>
        <p:nvGrpSpPr>
          <p:cNvPr id="95" name="Google Shape;95;p9"/>
          <p:cNvGrpSpPr/>
          <p:nvPr/>
        </p:nvGrpSpPr>
        <p:grpSpPr>
          <a:xfrm>
            <a:off x="0" y="0"/>
            <a:ext cx="9144003" cy="5143501"/>
            <a:chOff x="0" y="0"/>
            <a:chExt cx="9144003" cy="5143501"/>
          </a:xfrm>
        </p:grpSpPr>
        <p:pic>
          <p:nvPicPr>
            <p:cNvPr id="96" name="Google Shape;96;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97" name="Google Shape;97;p9"/>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9"/>
          <p:cNvSpPr/>
          <p:nvPr/>
        </p:nvSpPr>
        <p:spPr>
          <a:xfrm flipH="1">
            <a:off x="4209667" y="753629"/>
            <a:ext cx="5934771" cy="3636242"/>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4572000" y="1221425"/>
            <a:ext cx="3858600" cy="831300"/>
          </a:xfrm>
          <a:prstGeom prst="rect">
            <a:avLst/>
          </a:prstGeom>
        </p:spPr>
        <p:txBody>
          <a:bodyPr spcFirstLastPara="1" wrap="square" lIns="91425" tIns="91425" rIns="91425" bIns="91425" anchor="t" anchorCtr="0">
            <a:noAutofit/>
          </a:bodyPr>
          <a:lstStyle>
            <a:lvl1pPr lvl="0" algn="r">
              <a:spcBef>
                <a:spcPts val="0"/>
              </a:spcBef>
              <a:spcAft>
                <a:spcPts val="0"/>
              </a:spcAft>
              <a:buSzPts val="3500"/>
              <a:buNone/>
              <a:defRPr sz="42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00" name="Google Shape;100;p9"/>
          <p:cNvSpPr txBox="1">
            <a:spLocks noGrp="1"/>
          </p:cNvSpPr>
          <p:nvPr>
            <p:ph type="subTitle" idx="1"/>
          </p:nvPr>
        </p:nvSpPr>
        <p:spPr>
          <a:xfrm>
            <a:off x="4572000" y="2283125"/>
            <a:ext cx="3858600" cy="1569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01" name="Google Shape;101;p9"/>
          <p:cNvSpPr>
            <a:spLocks noGrp="1"/>
          </p:cNvSpPr>
          <p:nvPr>
            <p:ph type="pic" idx="2"/>
          </p:nvPr>
        </p:nvSpPr>
        <p:spPr>
          <a:xfrm rot="-102367">
            <a:off x="803994" y="979567"/>
            <a:ext cx="3184112" cy="3184411"/>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10"/>
          <p:cNvSpPr txBox="1">
            <a:spLocks noGrp="1"/>
          </p:cNvSpPr>
          <p:nvPr>
            <p:ph type="title"/>
          </p:nvPr>
        </p:nvSpPr>
        <p:spPr>
          <a:xfrm>
            <a:off x="965338" y="3113100"/>
            <a:ext cx="3027000" cy="10971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04" name="Google Shape;104;p10"/>
          <p:cNvSpPr/>
          <p:nvPr/>
        </p:nvSpPr>
        <p:spPr>
          <a:xfrm rot="5400000">
            <a:off x="7365700" y="-1170425"/>
            <a:ext cx="3535253" cy="1335630"/>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53050"/>
            <a:ext cx="7717500" cy="63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1pPr>
            <a:lvl2pPr lvl="1">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2pPr>
            <a:lvl3pPr lvl="2">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3pPr>
            <a:lvl4pPr lvl="3">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4pPr>
            <a:lvl5pPr lvl="4">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5pPr>
            <a:lvl6pPr lvl="5">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6pPr>
            <a:lvl7pPr lvl="6">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7pPr>
            <a:lvl8pPr lvl="7">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8pPr>
            <a:lvl9pPr lvl="8">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1600"/>
              </a:spcBef>
              <a:spcAft>
                <a:spcPts val="160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117.png"/><Relationship Id="rId4" Type="http://schemas.openxmlformats.org/officeDocument/2006/relationships/image" Target="../media/image116.png"/></Relationships>
</file>

<file path=ppt/slides/_rels/slide10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3.png"/><Relationship Id="rId7" Type="http://schemas.openxmlformats.org/officeDocument/2006/relationships/image" Target="../media/image144.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43.png"/><Relationship Id="rId5" Type="http://schemas.openxmlformats.org/officeDocument/2006/relationships/image" Target="../media/image117.png"/><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7.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46.png"/><Relationship Id="rId5" Type="http://schemas.openxmlformats.org/officeDocument/2006/relationships/image" Target="../media/image117.png"/><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3.png"/><Relationship Id="rId7" Type="http://schemas.openxmlformats.org/officeDocument/2006/relationships/image" Target="../media/image149.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48.png"/><Relationship Id="rId5" Type="http://schemas.openxmlformats.org/officeDocument/2006/relationships/image" Target="../media/image117.png"/><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8" Type="http://schemas.openxmlformats.org/officeDocument/2006/relationships/hyperlink" Target="https://www.unicef.org/rosa/topics/gender-based-violence" TargetMode="External"/><Relationship Id="rId3" Type="http://schemas.openxmlformats.org/officeDocument/2006/relationships/image" Target="../media/image3.png"/><Relationship Id="rId7" Type="http://schemas.openxmlformats.org/officeDocument/2006/relationships/hyperlink" Target="https://centerforfamilyjustice.org/community-education/statistics/?fbclid=IwAR1L48Js6P079ZRfLRsslS0zyA8bzLelP0J36la0YiSHgzoCAMxP5kBwMAM" TargetMode="External"/><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hyperlink" Target="https://towardsdatascience.com/k%E2%80%90means%E2%80%90clustering%E2%80%90%20identifying%E2%80%90f%E2%80%90r%E2%80%90i%E2%80%90e%E2%80%90n%E2%80%90d%E2%80%90s%E2%80%90in%E2%80%90the%E2%80%90world%E2%80%90of%E2%80%90strangers%E2%80%90695537505d" TargetMode="External"/><Relationship Id="rId5" Type="http://schemas.openxmlformats.org/officeDocument/2006/relationships/hyperlink" Target="https://www.who.int/news-room/fact-sheets/detail/violence-against-women" TargetMode="External"/><Relationship Id="rId10" Type="http://schemas.openxmlformats.org/officeDocument/2006/relationships/image" Target="../media/image117.png"/><Relationship Id="rId4" Type="http://schemas.openxmlformats.org/officeDocument/2006/relationships/hyperlink" Target="https://www.researchgate.net/publication/357724993_Developing_a_Machine_Learning_Based_Support_System_for_Mitigating_the_Suppression_Against_Women_and_Children" TargetMode="External"/><Relationship Id="rId9" Type="http://schemas.openxmlformats.org/officeDocument/2006/relationships/image" Target="../media/image116.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116.png"/><Relationship Id="rId5" Type="http://schemas.openxmlformats.org/officeDocument/2006/relationships/hyperlink" Target="https://www.researchgate.net/publication/226799979_Review_of_Current_Crime_Prediction_Techniques" TargetMode="Externa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png"/><Relationship Id="rId7" Type="http://schemas.openxmlformats.org/officeDocument/2006/relationships/hyperlink" Target="https://harvardpolitics.com/world/the-nordic-paradox-gender-equity-and-sexual-assault/"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hyperlink" Target="https://www.helpguide.org/articles/abuse/domestic-violence-and-abuse.htm" TargetMode="External"/><Relationship Id="rId5" Type="http://schemas.openxmlformats.org/officeDocument/2006/relationships/hyperlink" Target="https://journals.plos.org/plosone/article?id=10.1371/journal.pone.0217015" TargetMode="Externa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1.pn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hyperlink" Target="https://www.who.int/news-room/fact-sheets/detail/road-traffic-injuri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jpeg"/><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51.png"/><Relationship Id="rId4" Type="http://schemas.openxmlformats.org/officeDocument/2006/relationships/image" Target="../media/image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hyperlink" Target="https://link.springer.com/article/10.1007/s12652-023-04530-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hyperlink" Target="http://www.macrotrends.net/countries/LKA/sri-lanka/crime-rate-statistic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83.jpeg"/><Relationship Id="rId4" Type="http://schemas.openxmlformats.org/officeDocument/2006/relationships/image" Target="../media/image82.jpe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83.jpe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moj.gov.lk/images/pdf/Statistics/Case-Statistics-2019.pdf" TargetMode="Externa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85.png"/><Relationship Id="rId4" Type="http://schemas.openxmlformats.org/officeDocument/2006/relationships/image" Target="../media/image8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3.jpe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83.jpe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87.jpeg"/><Relationship Id="rId4" Type="http://schemas.openxmlformats.org/officeDocument/2006/relationships/image" Target="../media/image83.jpeg"/></Relationships>
</file>

<file path=ppt/slides/_rels/slide6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89.png"/><Relationship Id="rId5" Type="http://schemas.openxmlformats.org/officeDocument/2006/relationships/image" Target="../media/image83.jpe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88.png"/></Relationships>
</file>

<file path=ppt/slides/_rels/slide64.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2.png"/><Relationship Id="rId7"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91.png"/><Relationship Id="rId5" Type="http://schemas.openxmlformats.org/officeDocument/2006/relationships/image" Target="../media/image22.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93.jpeg"/><Relationship Id="rId4" Type="http://schemas.openxmlformats.org/officeDocument/2006/relationships/image" Target="../media/image83.jpe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83.jpeg"/><Relationship Id="rId4" Type="http://schemas.openxmlformats.org/officeDocument/2006/relationships/image" Target="../media/image59.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83.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6.jpe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83.jpe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8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83.jpe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83.jpe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83.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7.jpe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83.jpe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83.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jpe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8" Type="http://schemas.openxmlformats.org/officeDocument/2006/relationships/hyperlink" Target="https://ieeexplore.ieee.org/abstract/document/9182555" TargetMode="External"/><Relationship Id="rId3" Type="http://schemas.openxmlformats.org/officeDocument/2006/relationships/image" Target="../media/image3.png"/><Relationship Id="rId7" Type="http://schemas.openxmlformats.org/officeDocument/2006/relationships/hyperlink" Target="https://ieeexplore.ieee.org/abstract/document/9036769" TargetMode="External"/><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hyperlink" Target="https://doi.org/10.1023/B:ARTI.0000045994.96685.21" TargetMode="External"/><Relationship Id="rId5" Type="http://schemas.openxmlformats.org/officeDocument/2006/relationships/hyperlink" Target="https://www.sciencedirect.com/science/article/pii/S0740624X14001282" TargetMode="External"/><Relationship Id="rId4" Type="http://schemas.openxmlformats.org/officeDocument/2006/relationships/image" Target="../media/image108.jpeg"/><Relationship Id="rId9" Type="http://schemas.openxmlformats.org/officeDocument/2006/relationships/hyperlink" Target="https://ieeexplore.ieee.org/abstract/document/5395104?casa_token=b77dNNuXb2AAAAAA:u2yijGFWEKLAq-q89PZTAZUu1xv9SiN6O3VYOjlFXah33_D-OjYod1yTWBA0gD7401_Rxl6kmeOwPjg"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s://ieeexplore.ieee.org/abstract/document/5395104?casa_token=b77dNNuXb2AAAAAA:u2yijGFWEKLAq-q89PZTAZUu1xv9SiN6O3VYOjlFXah33_D-OjYod1yTWBA0gD7401_Rxl6kmeOwPjg" TargetMode="External"/><Relationship Id="rId3" Type="http://schemas.openxmlformats.org/officeDocument/2006/relationships/image" Target="../media/image2.png"/><Relationship Id="rId7" Type="http://schemas.openxmlformats.org/officeDocument/2006/relationships/hyperlink" Target="https://ieeexplore.ieee.org/abstract/document/9031496"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hyperlink" Target="https://doi.org/10.3390/su12104087" TargetMode="External"/><Relationship Id="rId5" Type="http://schemas.openxmlformats.org/officeDocument/2006/relationships/image" Target="../media/image108.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jpe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18.jpeg"/><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19.jpeg"/><Relationship Id="rId4" Type="http://schemas.openxmlformats.org/officeDocument/2006/relationships/image" Target="../media/image116.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20.png"/><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17.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89.png"/><Relationship Id="rId14" Type="http://schemas.openxmlformats.org/officeDocument/2006/relationships/image" Target="../media/image122.png"/></Relationships>
</file>

<file path=ppt/slides/_rels/slide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3.png"/><Relationship Id="rId7" Type="http://schemas.openxmlformats.org/officeDocument/2006/relationships/image" Target="../media/image116.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2.png"/><Relationship Id="rId5" Type="http://schemas.openxmlformats.org/officeDocument/2006/relationships/image" Target="../media/image55.png"/><Relationship Id="rId4" Type="http://schemas.openxmlformats.org/officeDocument/2006/relationships/image" Target="../media/image124.png"/><Relationship Id="rId9" Type="http://schemas.openxmlformats.org/officeDocument/2006/relationships/image" Target="../media/image117.png"/></Relationships>
</file>

<file path=ppt/slides/_rels/slide8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3.png"/><Relationship Id="rId7" Type="http://schemas.openxmlformats.org/officeDocument/2006/relationships/image" Target="../media/image12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26.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59.jpe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117.png"/><Relationship Id="rId4" Type="http://schemas.openxmlformats.org/officeDocument/2006/relationships/image" Target="../media/image116.png"/></Relationships>
</file>

<file path=ppt/slides/_rels/slide9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png"/><Relationship Id="rId7" Type="http://schemas.openxmlformats.org/officeDocument/2006/relationships/image" Target="../media/image128.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27.png"/><Relationship Id="rId5" Type="http://schemas.openxmlformats.org/officeDocument/2006/relationships/image" Target="../media/image117.png"/><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1.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17.png"/><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32.png"/><Relationship Id="rId5" Type="http://schemas.openxmlformats.org/officeDocument/2006/relationships/image" Target="../media/image117.png"/><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5.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34.png"/><Relationship Id="rId4" Type="http://schemas.openxmlformats.org/officeDocument/2006/relationships/image" Target="../media/image116.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36.png"/><Relationship Id="rId5" Type="http://schemas.openxmlformats.org/officeDocument/2006/relationships/image" Target="../media/image117.png"/><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9.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38.png"/><Relationship Id="rId5" Type="http://schemas.openxmlformats.org/officeDocument/2006/relationships/image" Target="../media/image117.png"/><Relationship Id="rId4" Type="http://schemas.openxmlformats.org/officeDocument/2006/relationships/image" Target="../media/image116.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1.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40.png"/><Relationship Id="rId5" Type="http://schemas.openxmlformats.org/officeDocument/2006/relationships/image" Target="../media/image117.png"/><Relationship Id="rId4" Type="http://schemas.openxmlformats.org/officeDocument/2006/relationships/image" Target="../media/image116.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42.png"/><Relationship Id="rId5" Type="http://schemas.openxmlformats.org/officeDocument/2006/relationships/image" Target="../media/image117.png"/><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C0763D-5EF8-3F52-DFBF-9DD27155B745}"/>
              </a:ext>
            </a:extLst>
          </p:cNvPr>
          <p:cNvSpPr txBox="1">
            <a:spLocks/>
          </p:cNvSpPr>
          <p:nvPr/>
        </p:nvSpPr>
        <p:spPr>
          <a:xfrm>
            <a:off x="637025" y="1185742"/>
            <a:ext cx="7717500" cy="1325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pPr algn="just"/>
            <a:r>
              <a:rPr lang="en-US"/>
              <a:t>The future of crime prevention: police case analysis using machine learning</a:t>
            </a:r>
          </a:p>
        </p:txBody>
      </p:sp>
      <p:pic>
        <p:nvPicPr>
          <p:cNvPr id="3" name="Picture 4">
            <a:extLst>
              <a:ext uri="{FF2B5EF4-FFF2-40B4-BE49-F238E27FC236}">
                <a16:creationId xmlns:a16="http://schemas.microsoft.com/office/drawing/2014/main" id="{9D1A4EF4-C833-F3C5-33FD-D7DC32C8F706}"/>
              </a:ext>
            </a:extLst>
          </p:cNvPr>
          <p:cNvPicPr>
            <a:picLocks noChangeAspect="1"/>
          </p:cNvPicPr>
          <p:nvPr/>
        </p:nvPicPr>
        <p:blipFill>
          <a:blip r:embed="rId2"/>
          <a:stretch>
            <a:fillRect/>
          </a:stretch>
        </p:blipFill>
        <p:spPr>
          <a:xfrm>
            <a:off x="0" y="4827270"/>
            <a:ext cx="9144000" cy="315938"/>
          </a:xfrm>
          <a:prstGeom prst="rect">
            <a:avLst/>
          </a:prstGeom>
        </p:spPr>
      </p:pic>
      <p:sp>
        <p:nvSpPr>
          <p:cNvPr id="5" name="Title 1">
            <a:extLst>
              <a:ext uri="{FF2B5EF4-FFF2-40B4-BE49-F238E27FC236}">
                <a16:creationId xmlns:a16="http://schemas.microsoft.com/office/drawing/2014/main" id="{C50E64DC-046D-48BE-0069-2A9FA16A6AD9}"/>
              </a:ext>
            </a:extLst>
          </p:cNvPr>
          <p:cNvSpPr txBox="1">
            <a:spLocks/>
          </p:cNvSpPr>
          <p:nvPr/>
        </p:nvSpPr>
        <p:spPr>
          <a:xfrm>
            <a:off x="3642143" y="2669173"/>
            <a:ext cx="1697238" cy="762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US"/>
              <a:t>2023-224</a:t>
            </a:r>
          </a:p>
        </p:txBody>
      </p:sp>
      <p:pic>
        <p:nvPicPr>
          <p:cNvPr id="7" name="Picture 7">
            <a:extLst>
              <a:ext uri="{FF2B5EF4-FFF2-40B4-BE49-F238E27FC236}">
                <a16:creationId xmlns:a16="http://schemas.microsoft.com/office/drawing/2014/main" id="{641F6BC2-C006-1EB4-5A2B-252300F3C245}"/>
              </a:ext>
            </a:extLst>
          </p:cNvPr>
          <p:cNvPicPr>
            <a:picLocks noChangeAspect="1"/>
          </p:cNvPicPr>
          <p:nvPr/>
        </p:nvPicPr>
        <p:blipFill>
          <a:blip r:embed="rId3"/>
          <a:stretch>
            <a:fillRect/>
          </a:stretch>
        </p:blipFill>
        <p:spPr>
          <a:xfrm>
            <a:off x="0" y="4830798"/>
            <a:ext cx="1608993" cy="308882"/>
          </a:xfrm>
          <a:prstGeom prst="rect">
            <a:avLst/>
          </a:prstGeom>
        </p:spPr>
      </p:pic>
      <p:sp>
        <p:nvSpPr>
          <p:cNvPr id="8" name="TextBox 7">
            <a:extLst>
              <a:ext uri="{FF2B5EF4-FFF2-40B4-BE49-F238E27FC236}">
                <a16:creationId xmlns:a16="http://schemas.microsoft.com/office/drawing/2014/main" id="{4DB5D057-20E9-35E7-723E-ED5D020AA3F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9" name="TextBox 8">
            <a:extLst>
              <a:ext uri="{FF2B5EF4-FFF2-40B4-BE49-F238E27FC236}">
                <a16:creationId xmlns:a16="http://schemas.microsoft.com/office/drawing/2014/main" id="{0286A444-8F57-ADB8-B25E-F602FF82FE8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01</a:t>
            </a:r>
          </a:p>
        </p:txBody>
      </p:sp>
    </p:spTree>
    <p:extLst>
      <p:ext uri="{BB962C8B-B14F-4D97-AF65-F5344CB8AC3E}">
        <p14:creationId xmlns:p14="http://schemas.microsoft.com/office/powerpoint/2010/main" val="29274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545122" y="1373796"/>
            <a:ext cx="5110528"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300"/>
              <a:t>The methods used in policing and accident investigation are no longer effective in dealing with today's complex nature of crimes and accidents</a:t>
            </a:r>
          </a:p>
          <a:p>
            <a:pPr algn="just"/>
            <a:endParaRPr lang="en-US" sz="1300"/>
          </a:p>
          <a:p>
            <a:pPr marL="285750" indent="-285750" algn="just">
              <a:buChar char="•"/>
            </a:pPr>
            <a:r>
              <a:rPr lang="en-US" sz="1300"/>
              <a:t>The field of police investigation has undergone significant changes in recent years with the increasing reliance on technology and data analysis to solve crimes.</a:t>
            </a:r>
            <a:endParaRPr lang="en-US"/>
          </a:p>
          <a:p>
            <a:pPr algn="just"/>
            <a:endParaRPr lang="en-US" sz="1300"/>
          </a:p>
          <a:p>
            <a:pPr marL="285750" indent="-285750" algn="just">
              <a:buChar char="•"/>
            </a:pPr>
            <a:r>
              <a:rPr lang="en-US" sz="1300"/>
              <a:t>Machine learning is a powerful tool in police investigation, processing vast data to identify patterns and trends for predicting and preventing accidents.</a:t>
            </a:r>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a:t>
            </a:r>
          </a:p>
        </p:txBody>
      </p:sp>
      <p:grpSp>
        <p:nvGrpSpPr>
          <p:cNvPr id="14" name="Group 13">
            <a:extLst>
              <a:ext uri="{FF2B5EF4-FFF2-40B4-BE49-F238E27FC236}">
                <a16:creationId xmlns:a16="http://schemas.microsoft.com/office/drawing/2014/main" id="{BFADF287-DBDE-DAFF-0B5D-C159F3569E46}"/>
              </a:ext>
            </a:extLst>
          </p:cNvPr>
          <p:cNvGrpSpPr/>
          <p:nvPr/>
        </p:nvGrpSpPr>
        <p:grpSpPr>
          <a:xfrm rot="21000000">
            <a:off x="1352184" y="3915508"/>
            <a:ext cx="768595" cy="671146"/>
            <a:chOff x="5563700" y="3669323"/>
            <a:chExt cx="768595" cy="671146"/>
          </a:xfrm>
        </p:grpSpPr>
        <p:pic>
          <p:nvPicPr>
            <p:cNvPr id="10" name="Picture 11" descr="Shape&#10;&#10;Description automatically generated">
              <a:extLst>
                <a:ext uri="{FF2B5EF4-FFF2-40B4-BE49-F238E27FC236}">
                  <a16:creationId xmlns:a16="http://schemas.microsoft.com/office/drawing/2014/main" id="{0E579BCE-8EE1-CA7F-9C61-832B0F3A9F53}"/>
                </a:ext>
              </a:extLst>
            </p:cNvPr>
            <p:cNvPicPr>
              <a:picLocks noChangeAspect="1"/>
            </p:cNvPicPr>
            <p:nvPr/>
          </p:nvPicPr>
          <p:blipFill>
            <a:blip r:embed="rId4"/>
            <a:stretch>
              <a:fillRect/>
            </a:stretch>
          </p:blipFill>
          <p:spPr>
            <a:xfrm>
              <a:off x="5563700" y="3669323"/>
              <a:ext cx="768595" cy="671146"/>
            </a:xfrm>
            <a:prstGeom prst="rect">
              <a:avLst/>
            </a:prstGeom>
          </p:spPr>
        </p:pic>
        <p:pic>
          <p:nvPicPr>
            <p:cNvPr id="12" name="Picture 13">
              <a:extLst>
                <a:ext uri="{FF2B5EF4-FFF2-40B4-BE49-F238E27FC236}">
                  <a16:creationId xmlns:a16="http://schemas.microsoft.com/office/drawing/2014/main" id="{CCDE2162-1FD8-D99B-87D9-55A2574485FD}"/>
                </a:ext>
              </a:extLst>
            </p:cNvPr>
            <p:cNvPicPr>
              <a:picLocks noChangeAspect="1"/>
            </p:cNvPicPr>
            <p:nvPr/>
          </p:nvPicPr>
          <p:blipFill>
            <a:blip r:embed="rId5"/>
            <a:stretch>
              <a:fillRect/>
            </a:stretch>
          </p:blipFill>
          <p:spPr>
            <a:xfrm>
              <a:off x="5710238" y="3753950"/>
              <a:ext cx="466725" cy="466725"/>
            </a:xfrm>
            <a:prstGeom prst="rect">
              <a:avLst/>
            </a:prstGeom>
          </p:spPr>
        </p:pic>
      </p:grpSp>
      <p:pic>
        <p:nvPicPr>
          <p:cNvPr id="15" name="Picture 15" descr="A picture containing text, vector graphics&#10;&#10;Description automatically generated">
            <a:extLst>
              <a:ext uri="{FF2B5EF4-FFF2-40B4-BE49-F238E27FC236}">
                <a16:creationId xmlns:a16="http://schemas.microsoft.com/office/drawing/2014/main" id="{D5BBAB1A-7390-5DD7-8680-35B77D5B2C29}"/>
              </a:ext>
            </a:extLst>
          </p:cNvPr>
          <p:cNvPicPr>
            <a:picLocks noChangeAspect="1"/>
          </p:cNvPicPr>
          <p:nvPr/>
        </p:nvPicPr>
        <p:blipFill>
          <a:blip r:embed="rId6"/>
          <a:stretch>
            <a:fillRect/>
          </a:stretch>
        </p:blipFill>
        <p:spPr>
          <a:xfrm>
            <a:off x="5376111" y="1147305"/>
            <a:ext cx="3785937" cy="2437810"/>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8F3F6BB6-6861-B69D-A9C4-A12A88A6D896}"/>
              </a:ext>
            </a:extLst>
          </p:cNvPr>
          <p:cNvPicPr>
            <a:picLocks noChangeAspect="1"/>
          </p:cNvPicPr>
          <p:nvPr/>
        </p:nvPicPr>
        <p:blipFill>
          <a:blip r:embed="rId7"/>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CC8B2B2E-1162-0A7E-CDCD-3532D27C199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131241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14FE9FA7-2777-89C6-AF47-1AD11E09599C}"/>
              </a:ext>
            </a:extLst>
          </p:cNvPr>
          <p:cNvPicPr>
            <a:picLocks noChangeAspect="1"/>
          </p:cNvPicPr>
          <p:nvPr/>
        </p:nvPicPr>
        <p:blipFill>
          <a:blip r:embed="rId5"/>
          <a:stretch>
            <a:fillRect/>
          </a:stretch>
        </p:blipFill>
        <p:spPr>
          <a:xfrm>
            <a:off x="4978400" y="4959350"/>
            <a:ext cx="1385888" cy="146051"/>
          </a:xfrm>
          <a:prstGeom prst="rect">
            <a:avLst/>
          </a:prstGeom>
        </p:spPr>
      </p:pic>
      <p:sp>
        <p:nvSpPr>
          <p:cNvPr id="5" name="Title 1">
            <a:extLst>
              <a:ext uri="{FF2B5EF4-FFF2-40B4-BE49-F238E27FC236}">
                <a16:creationId xmlns:a16="http://schemas.microsoft.com/office/drawing/2014/main" id="{E535388A-2AB4-4599-18AF-1D8C28833203}"/>
              </a:ext>
            </a:extLst>
          </p:cNvPr>
          <p:cNvSpPr>
            <a:spLocks noGrp="1"/>
          </p:cNvSpPr>
          <p:nvPr>
            <p:ph type="title"/>
          </p:nvPr>
        </p:nvSpPr>
        <p:spPr>
          <a:xfrm>
            <a:off x="1114444" y="1865176"/>
            <a:ext cx="7209349" cy="889093"/>
          </a:xfrm>
        </p:spPr>
        <p:txBody>
          <a:bodyPr/>
          <a:lstStyle/>
          <a:p>
            <a:r>
              <a:rPr lang="en-GB" sz="4400"/>
              <a:t>USER INTERFACE IMPLEMENTATION</a:t>
            </a:r>
          </a:p>
        </p:txBody>
      </p:sp>
      <p:sp>
        <p:nvSpPr>
          <p:cNvPr id="4" name="TextBox 3">
            <a:extLst>
              <a:ext uri="{FF2B5EF4-FFF2-40B4-BE49-F238E27FC236}">
                <a16:creationId xmlns:a16="http://schemas.microsoft.com/office/drawing/2014/main" id="{5F354015-73E0-CEEF-0ECD-71E351C1F110}"/>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100</a:t>
            </a:r>
            <a:endParaRPr lang="en-US"/>
          </a:p>
        </p:txBody>
      </p:sp>
    </p:spTree>
    <p:extLst>
      <p:ext uri="{BB962C8B-B14F-4D97-AF65-F5344CB8AC3E}">
        <p14:creationId xmlns:p14="http://schemas.microsoft.com/office/powerpoint/2010/main" val="26565052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9" name="Picture 8">
            <a:extLst>
              <a:ext uri="{FF2B5EF4-FFF2-40B4-BE49-F238E27FC236}">
                <a16:creationId xmlns:a16="http://schemas.microsoft.com/office/drawing/2014/main" id="{30D59E40-5496-8857-62CF-17702D400482}"/>
              </a:ext>
            </a:extLst>
          </p:cNvPr>
          <p:cNvPicPr>
            <a:picLocks noChangeAspect="1"/>
          </p:cNvPicPr>
          <p:nvPr/>
        </p:nvPicPr>
        <p:blipFill>
          <a:blip r:embed="rId5"/>
          <a:stretch>
            <a:fillRect/>
          </a:stretch>
        </p:blipFill>
        <p:spPr>
          <a:xfrm>
            <a:off x="4986338" y="4951412"/>
            <a:ext cx="1385888" cy="146051"/>
          </a:xfrm>
          <a:prstGeom prst="rect">
            <a:avLst/>
          </a:prstGeom>
        </p:spPr>
      </p:pic>
      <p:sp>
        <p:nvSpPr>
          <p:cNvPr id="4" name="TextBox 3">
            <a:extLst>
              <a:ext uri="{FF2B5EF4-FFF2-40B4-BE49-F238E27FC236}">
                <a16:creationId xmlns:a16="http://schemas.microsoft.com/office/drawing/2014/main" id="{5FB6B425-44C9-25CA-0EBF-42A6C9D0C088}"/>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101</a:t>
            </a:r>
            <a:endParaRPr lang="en-US"/>
          </a:p>
        </p:txBody>
      </p:sp>
      <p:pic>
        <p:nvPicPr>
          <p:cNvPr id="2" name="Picture 1">
            <a:extLst>
              <a:ext uri="{FF2B5EF4-FFF2-40B4-BE49-F238E27FC236}">
                <a16:creationId xmlns:a16="http://schemas.microsoft.com/office/drawing/2014/main" id="{B06AB976-A301-52E1-D847-487EEF66DFA8}"/>
              </a:ext>
            </a:extLst>
          </p:cNvPr>
          <p:cNvPicPr>
            <a:picLocks noChangeAspect="1"/>
          </p:cNvPicPr>
          <p:nvPr/>
        </p:nvPicPr>
        <p:blipFill>
          <a:blip r:embed="rId6"/>
          <a:stretch>
            <a:fillRect/>
          </a:stretch>
        </p:blipFill>
        <p:spPr>
          <a:xfrm>
            <a:off x="73325" y="326740"/>
            <a:ext cx="3789152" cy="2333415"/>
          </a:xfrm>
          <a:prstGeom prst="rect">
            <a:avLst/>
          </a:prstGeom>
        </p:spPr>
      </p:pic>
      <p:pic>
        <p:nvPicPr>
          <p:cNvPr id="3" name="Picture 2">
            <a:extLst>
              <a:ext uri="{FF2B5EF4-FFF2-40B4-BE49-F238E27FC236}">
                <a16:creationId xmlns:a16="http://schemas.microsoft.com/office/drawing/2014/main" id="{2D860DB6-D33C-030B-91D8-902E5837BAE0}"/>
              </a:ext>
            </a:extLst>
          </p:cNvPr>
          <p:cNvPicPr>
            <a:picLocks noChangeAspect="1"/>
          </p:cNvPicPr>
          <p:nvPr/>
        </p:nvPicPr>
        <p:blipFill rotWithShape="1">
          <a:blip r:embed="rId7"/>
          <a:srcRect t="12688" b="5033"/>
          <a:stretch/>
        </p:blipFill>
        <p:spPr>
          <a:xfrm>
            <a:off x="1687363" y="2660155"/>
            <a:ext cx="4746375" cy="2196693"/>
          </a:xfrm>
          <a:prstGeom prst="rect">
            <a:avLst/>
          </a:prstGeom>
        </p:spPr>
      </p:pic>
      <p:pic>
        <p:nvPicPr>
          <p:cNvPr id="5" name="Picture 4">
            <a:extLst>
              <a:ext uri="{FF2B5EF4-FFF2-40B4-BE49-F238E27FC236}">
                <a16:creationId xmlns:a16="http://schemas.microsoft.com/office/drawing/2014/main" id="{9D5A87D7-C73F-558D-83A6-11AEC1692CD9}"/>
              </a:ext>
            </a:extLst>
          </p:cNvPr>
          <p:cNvPicPr>
            <a:picLocks noChangeAspect="1"/>
          </p:cNvPicPr>
          <p:nvPr/>
        </p:nvPicPr>
        <p:blipFill>
          <a:blip r:embed="rId8"/>
          <a:stretch>
            <a:fillRect/>
          </a:stretch>
        </p:blipFill>
        <p:spPr>
          <a:xfrm>
            <a:off x="4429664" y="330640"/>
            <a:ext cx="4576312" cy="2315132"/>
          </a:xfrm>
          <a:prstGeom prst="rect">
            <a:avLst/>
          </a:prstGeom>
        </p:spPr>
      </p:pic>
    </p:spTree>
    <p:extLst>
      <p:ext uri="{BB962C8B-B14F-4D97-AF65-F5344CB8AC3E}">
        <p14:creationId xmlns:p14="http://schemas.microsoft.com/office/powerpoint/2010/main" val="9081323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9" name="Picture 8">
            <a:extLst>
              <a:ext uri="{FF2B5EF4-FFF2-40B4-BE49-F238E27FC236}">
                <a16:creationId xmlns:a16="http://schemas.microsoft.com/office/drawing/2014/main" id="{D6B5F26C-F97F-6C9F-4180-5439030E87E5}"/>
              </a:ext>
            </a:extLst>
          </p:cNvPr>
          <p:cNvPicPr>
            <a:picLocks noChangeAspect="1"/>
          </p:cNvPicPr>
          <p:nvPr/>
        </p:nvPicPr>
        <p:blipFill>
          <a:blip r:embed="rId5"/>
          <a:stretch>
            <a:fillRect/>
          </a:stretch>
        </p:blipFill>
        <p:spPr>
          <a:xfrm>
            <a:off x="5002213" y="4951412"/>
            <a:ext cx="1385888" cy="146051"/>
          </a:xfrm>
          <a:prstGeom prst="rect">
            <a:avLst/>
          </a:prstGeom>
        </p:spPr>
      </p:pic>
      <p:sp>
        <p:nvSpPr>
          <p:cNvPr id="11" name="TextBox 10">
            <a:extLst>
              <a:ext uri="{FF2B5EF4-FFF2-40B4-BE49-F238E27FC236}">
                <a16:creationId xmlns:a16="http://schemas.microsoft.com/office/drawing/2014/main" id="{BC871DD3-58C1-AF26-AF7B-CBAF5E85FEB4}"/>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102</a:t>
            </a:r>
            <a:endParaRPr lang="en-US"/>
          </a:p>
        </p:txBody>
      </p:sp>
      <p:pic>
        <p:nvPicPr>
          <p:cNvPr id="2" name="Picture 1">
            <a:extLst>
              <a:ext uri="{FF2B5EF4-FFF2-40B4-BE49-F238E27FC236}">
                <a16:creationId xmlns:a16="http://schemas.microsoft.com/office/drawing/2014/main" id="{1259FA39-2DCB-19DD-290D-ECDD2D66973A}"/>
              </a:ext>
            </a:extLst>
          </p:cNvPr>
          <p:cNvPicPr>
            <a:picLocks noChangeAspect="1"/>
          </p:cNvPicPr>
          <p:nvPr/>
        </p:nvPicPr>
        <p:blipFill rotWithShape="1">
          <a:blip r:embed="rId6"/>
          <a:srcRect t="11982" b="5655"/>
          <a:stretch/>
        </p:blipFill>
        <p:spPr>
          <a:xfrm>
            <a:off x="-2156" y="571497"/>
            <a:ext cx="4317519" cy="2678907"/>
          </a:xfrm>
          <a:prstGeom prst="rect">
            <a:avLst/>
          </a:prstGeom>
        </p:spPr>
      </p:pic>
      <p:pic>
        <p:nvPicPr>
          <p:cNvPr id="3" name="Picture 2" descr="A graph of a number of blue bars&#10;&#10;Description automatically generated">
            <a:extLst>
              <a:ext uri="{FF2B5EF4-FFF2-40B4-BE49-F238E27FC236}">
                <a16:creationId xmlns:a16="http://schemas.microsoft.com/office/drawing/2014/main" id="{221827DC-5075-5AED-FDEA-E4385B21F7D0}"/>
              </a:ext>
            </a:extLst>
          </p:cNvPr>
          <p:cNvPicPr>
            <a:picLocks noChangeAspect="1"/>
          </p:cNvPicPr>
          <p:nvPr/>
        </p:nvPicPr>
        <p:blipFill>
          <a:blip r:embed="rId7"/>
          <a:stretch>
            <a:fillRect/>
          </a:stretch>
        </p:blipFill>
        <p:spPr>
          <a:xfrm>
            <a:off x="4311050" y="1219801"/>
            <a:ext cx="4835106" cy="3642018"/>
          </a:xfrm>
          <a:prstGeom prst="rect">
            <a:avLst/>
          </a:prstGeom>
        </p:spPr>
      </p:pic>
    </p:spTree>
    <p:extLst>
      <p:ext uri="{BB962C8B-B14F-4D97-AF65-F5344CB8AC3E}">
        <p14:creationId xmlns:p14="http://schemas.microsoft.com/office/powerpoint/2010/main" val="2716033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pic>
        <p:nvPicPr>
          <p:cNvPr id="5" name="Picture 4">
            <a:extLst>
              <a:ext uri="{FF2B5EF4-FFF2-40B4-BE49-F238E27FC236}">
                <a16:creationId xmlns:a16="http://schemas.microsoft.com/office/drawing/2014/main" id="{D16324E5-EA38-8B3C-4D32-A4F6EB0641A5}"/>
              </a:ext>
            </a:extLst>
          </p:cNvPr>
          <p:cNvPicPr>
            <a:picLocks noChangeAspect="1"/>
          </p:cNvPicPr>
          <p:nvPr/>
        </p:nvPicPr>
        <p:blipFill>
          <a:blip r:embed="rId4"/>
          <a:stretch>
            <a:fillRect/>
          </a:stretch>
        </p:blipFill>
        <p:spPr>
          <a:xfrm>
            <a:off x="2866126" y="4869786"/>
            <a:ext cx="2851030" cy="320983"/>
          </a:xfrm>
          <a:prstGeom prst="rect">
            <a:avLst/>
          </a:prstGeom>
        </p:spPr>
      </p:pic>
      <p:pic>
        <p:nvPicPr>
          <p:cNvPr id="7" name="Picture 8">
            <a:extLst>
              <a:ext uri="{FF2B5EF4-FFF2-40B4-BE49-F238E27FC236}">
                <a16:creationId xmlns:a16="http://schemas.microsoft.com/office/drawing/2014/main" id="{87391F37-E3AA-86CB-0E58-1188D5E20BCC}"/>
              </a:ext>
            </a:extLst>
          </p:cNvPr>
          <p:cNvPicPr>
            <a:picLocks noChangeAspect="1"/>
          </p:cNvPicPr>
          <p:nvPr/>
        </p:nvPicPr>
        <p:blipFill>
          <a:blip r:embed="rId5"/>
          <a:stretch>
            <a:fillRect/>
          </a:stretch>
        </p:blipFill>
        <p:spPr>
          <a:xfrm>
            <a:off x="4795837" y="4943475"/>
            <a:ext cx="1385888" cy="146051"/>
          </a:xfrm>
          <a:prstGeom prst="rect">
            <a:avLst/>
          </a:prstGeom>
        </p:spPr>
      </p:pic>
      <p:sp>
        <p:nvSpPr>
          <p:cNvPr id="9" name="TextBox 8">
            <a:extLst>
              <a:ext uri="{FF2B5EF4-FFF2-40B4-BE49-F238E27FC236}">
                <a16:creationId xmlns:a16="http://schemas.microsoft.com/office/drawing/2014/main" id="{76EC65E1-7762-9414-405D-F5CDE68BD35B}"/>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103</a:t>
            </a:r>
            <a:endParaRPr lang="en-US"/>
          </a:p>
        </p:txBody>
      </p:sp>
      <p:pic>
        <p:nvPicPr>
          <p:cNvPr id="12" name="Picture 11">
            <a:extLst>
              <a:ext uri="{FF2B5EF4-FFF2-40B4-BE49-F238E27FC236}">
                <a16:creationId xmlns:a16="http://schemas.microsoft.com/office/drawing/2014/main" id="{387BB69E-C29F-6A45-48CB-554E207F4333}"/>
              </a:ext>
            </a:extLst>
          </p:cNvPr>
          <p:cNvPicPr>
            <a:picLocks noChangeAspect="1"/>
          </p:cNvPicPr>
          <p:nvPr/>
        </p:nvPicPr>
        <p:blipFill rotWithShape="1">
          <a:blip r:embed="rId6"/>
          <a:srcRect t="12523" b="4312"/>
          <a:stretch/>
        </p:blipFill>
        <p:spPr>
          <a:xfrm>
            <a:off x="37536" y="2505626"/>
            <a:ext cx="4359779" cy="2252112"/>
          </a:xfrm>
          <a:prstGeom prst="rect">
            <a:avLst/>
          </a:prstGeom>
        </p:spPr>
      </p:pic>
      <p:pic>
        <p:nvPicPr>
          <p:cNvPr id="13" name="Picture 12">
            <a:extLst>
              <a:ext uri="{FF2B5EF4-FFF2-40B4-BE49-F238E27FC236}">
                <a16:creationId xmlns:a16="http://schemas.microsoft.com/office/drawing/2014/main" id="{EB6FDE6D-3E02-2E3A-A9A2-C282C7C6D206}"/>
              </a:ext>
            </a:extLst>
          </p:cNvPr>
          <p:cNvPicPr>
            <a:picLocks noChangeAspect="1"/>
          </p:cNvPicPr>
          <p:nvPr/>
        </p:nvPicPr>
        <p:blipFill rotWithShape="1">
          <a:blip r:embed="rId7"/>
          <a:srcRect t="12025" b="4798"/>
          <a:stretch/>
        </p:blipFill>
        <p:spPr>
          <a:xfrm>
            <a:off x="4397315" y="2505626"/>
            <a:ext cx="4693056" cy="2252112"/>
          </a:xfrm>
          <a:prstGeom prst="rect">
            <a:avLst/>
          </a:prstGeom>
        </p:spPr>
      </p:pic>
      <p:pic>
        <p:nvPicPr>
          <p:cNvPr id="14" name="Picture 13" descr="A colorful pie chart with numbers and text&#10;&#10;Description automatically generated">
            <a:extLst>
              <a:ext uri="{FF2B5EF4-FFF2-40B4-BE49-F238E27FC236}">
                <a16:creationId xmlns:a16="http://schemas.microsoft.com/office/drawing/2014/main" id="{B992C2B2-1CB7-443C-63F8-B256063497A0}"/>
              </a:ext>
            </a:extLst>
          </p:cNvPr>
          <p:cNvPicPr>
            <a:picLocks noChangeAspect="1"/>
          </p:cNvPicPr>
          <p:nvPr/>
        </p:nvPicPr>
        <p:blipFill>
          <a:blip r:embed="rId8"/>
          <a:stretch>
            <a:fillRect/>
          </a:stretch>
        </p:blipFill>
        <p:spPr>
          <a:xfrm>
            <a:off x="1604514" y="5119"/>
            <a:ext cx="5223293" cy="2491421"/>
          </a:xfrm>
          <a:prstGeom prst="rect">
            <a:avLst/>
          </a:prstGeom>
        </p:spPr>
      </p:pic>
    </p:spTree>
    <p:extLst>
      <p:ext uri="{BB962C8B-B14F-4D97-AF65-F5344CB8AC3E}">
        <p14:creationId xmlns:p14="http://schemas.microsoft.com/office/powerpoint/2010/main" val="139508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4" name="TextBox 3">
            <a:extLst>
              <a:ext uri="{FF2B5EF4-FFF2-40B4-BE49-F238E27FC236}">
                <a16:creationId xmlns:a16="http://schemas.microsoft.com/office/drawing/2014/main" id="{710ED5C5-B257-BAC3-A982-EBD28801D91F}"/>
              </a:ext>
            </a:extLst>
          </p:cNvPr>
          <p:cNvSpPr txBox="1"/>
          <p:nvPr/>
        </p:nvSpPr>
        <p:spPr>
          <a:xfrm>
            <a:off x="358588" y="1120588"/>
            <a:ext cx="7978588"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latin typeface="Calibri"/>
              </a:rPr>
              <a:t>[1] “Developing a Machine Learning Based Support System for Mitigating the Suppression Against Women and Children”</a:t>
            </a:r>
            <a:r>
              <a:rPr lang="en-US" sz="1200">
                <a:latin typeface="Calibri"/>
                <a:hlinkClick r:id="rId4"/>
              </a:rPr>
              <a:t>https://www.researchgate.net/publication/357724993_Developing_a_Machine_Learning_Based_Support_System_for_Mitigating_the_Suppression_Against_Women_and_Children</a:t>
            </a:r>
            <a:r>
              <a:rPr lang="en-US" sz="1200">
                <a:latin typeface="Calibri"/>
              </a:rPr>
              <a:t> </a:t>
            </a:r>
          </a:p>
          <a:p>
            <a:pPr algn="just"/>
            <a:endParaRPr lang="en-US" sz="1200">
              <a:latin typeface="Calibri"/>
            </a:endParaRPr>
          </a:p>
          <a:p>
            <a:pPr algn="just"/>
            <a:r>
              <a:rPr lang="en-US" sz="1200">
                <a:latin typeface="Calibri"/>
              </a:rPr>
              <a:t>[2]“Who women violence,” available on</a:t>
            </a:r>
            <a:r>
              <a:rPr lang="en-US" sz="1200">
                <a:latin typeface="Calibri"/>
                <a:hlinkClick r:id="rId5"/>
              </a:rPr>
              <a:t>https://www.who.int/news-room/fact-sheets/detail/violence-against-women</a:t>
            </a:r>
            <a:r>
              <a:rPr lang="en-US" sz="1200">
                <a:latin typeface="Calibri"/>
              </a:rPr>
              <a:t> [Online, Accessed: 2021-07-15].</a:t>
            </a:r>
          </a:p>
          <a:p>
            <a:pPr algn="just"/>
            <a:endParaRPr lang="en-US" sz="1200">
              <a:latin typeface="Calibri"/>
            </a:endParaRPr>
          </a:p>
          <a:p>
            <a:pPr algn="just"/>
            <a:r>
              <a:rPr lang="en-US" sz="1200">
                <a:latin typeface="Calibri"/>
              </a:rPr>
              <a:t>[3] P. Patil, "K Means Clustering : Identifying F.R.I.E.N.D.S in the World of Strangers," 20 May 2018. [Online]. Available: </a:t>
            </a:r>
            <a:r>
              <a:rPr lang="en-US" sz="1200">
                <a:latin typeface="Calibri"/>
                <a:hlinkClick r:id="rId6"/>
              </a:rPr>
              <a:t>https://towardsdatascience.com/k‐means‐clustering‐ identifying‐f‐r‐i‐e‐n‐d‐s‐in‐the‐world‐of‐strangers‐695537505d </a:t>
            </a:r>
            <a:endParaRPr lang="en-US" sz="1200">
              <a:latin typeface="Calibri"/>
            </a:endParaRPr>
          </a:p>
          <a:p>
            <a:pPr algn="just"/>
            <a:endParaRPr lang="en-US" sz="1200">
              <a:latin typeface="Calibri"/>
            </a:endParaRPr>
          </a:p>
          <a:p>
            <a:pPr algn="just"/>
            <a:r>
              <a:rPr lang="en-US" sz="1200">
                <a:latin typeface="Calibri"/>
              </a:rPr>
              <a:t>[4] “Violence against women in the United States,” available on </a:t>
            </a:r>
            <a:r>
              <a:rPr lang="en-US" sz="1200">
                <a:latin typeface="Calibri"/>
                <a:hlinkClick r:id="rId7"/>
              </a:rPr>
              <a:t>https://centerforfamilyjustice.org/community-education/statistics/?fbclid=IwAR1L48Js6P079ZRfLRsslS0zyA8bzLelP0J36la0YiSHgzoCAMxP5kBwMAM</a:t>
            </a:r>
            <a:r>
              <a:rPr lang="en-US" sz="1200">
                <a:latin typeface="Calibri"/>
              </a:rPr>
              <a:t> ,[Online, Accessed: 2021-07-15].</a:t>
            </a:r>
          </a:p>
          <a:p>
            <a:pPr algn="just"/>
            <a:endParaRPr lang="en-US" sz="1200">
              <a:latin typeface="Calibri"/>
            </a:endParaRPr>
          </a:p>
          <a:p>
            <a:pPr algn="just"/>
            <a:r>
              <a:rPr lang="en-US" sz="1200">
                <a:latin typeface="Calibri"/>
              </a:rPr>
              <a:t>[5] “UNICEF south Asia,” available on</a:t>
            </a:r>
            <a:r>
              <a:rPr lang="en-US" sz="1200">
                <a:latin typeface="Calibri"/>
                <a:hlinkClick r:id="rId8"/>
              </a:rPr>
              <a:t>https://www.unicef.org/rosa/topics/gender-based-violence</a:t>
            </a:r>
            <a:r>
              <a:rPr lang="en-US" sz="1200">
                <a:latin typeface="Calibri"/>
              </a:rPr>
              <a:t> , [Online, Accessed: 2021-07-15]</a:t>
            </a:r>
          </a:p>
          <a:p>
            <a:pPr algn="l"/>
            <a:endParaRPr lang="en-US" sz="1200" b="1"/>
          </a:p>
        </p:txBody>
      </p:sp>
      <p:pic>
        <p:nvPicPr>
          <p:cNvPr id="5" name="Picture 4">
            <a:extLst>
              <a:ext uri="{FF2B5EF4-FFF2-40B4-BE49-F238E27FC236}">
                <a16:creationId xmlns:a16="http://schemas.microsoft.com/office/drawing/2014/main" id="{D16324E5-EA38-8B3C-4D32-A4F6EB0641A5}"/>
              </a:ext>
            </a:extLst>
          </p:cNvPr>
          <p:cNvPicPr>
            <a:picLocks noChangeAspect="1"/>
          </p:cNvPicPr>
          <p:nvPr/>
        </p:nvPicPr>
        <p:blipFill>
          <a:blip r:embed="rId9"/>
          <a:stretch>
            <a:fillRect/>
          </a:stretch>
        </p:blipFill>
        <p:spPr>
          <a:xfrm>
            <a:off x="2866126" y="4869786"/>
            <a:ext cx="2851030" cy="320983"/>
          </a:xfrm>
          <a:prstGeom prst="rect">
            <a:avLst/>
          </a:prstGeom>
        </p:spPr>
      </p:pic>
      <p:pic>
        <p:nvPicPr>
          <p:cNvPr id="7" name="Picture 8">
            <a:extLst>
              <a:ext uri="{FF2B5EF4-FFF2-40B4-BE49-F238E27FC236}">
                <a16:creationId xmlns:a16="http://schemas.microsoft.com/office/drawing/2014/main" id="{87391F37-E3AA-86CB-0E58-1188D5E20BCC}"/>
              </a:ext>
            </a:extLst>
          </p:cNvPr>
          <p:cNvPicPr>
            <a:picLocks noChangeAspect="1"/>
          </p:cNvPicPr>
          <p:nvPr/>
        </p:nvPicPr>
        <p:blipFill>
          <a:blip r:embed="rId10"/>
          <a:stretch>
            <a:fillRect/>
          </a:stretch>
        </p:blipFill>
        <p:spPr>
          <a:xfrm>
            <a:off x="4795837" y="4943475"/>
            <a:ext cx="1385888" cy="146051"/>
          </a:xfrm>
          <a:prstGeom prst="rect">
            <a:avLst/>
          </a:prstGeom>
        </p:spPr>
      </p:pic>
      <p:sp>
        <p:nvSpPr>
          <p:cNvPr id="9" name="TextBox 8">
            <a:extLst>
              <a:ext uri="{FF2B5EF4-FFF2-40B4-BE49-F238E27FC236}">
                <a16:creationId xmlns:a16="http://schemas.microsoft.com/office/drawing/2014/main" id="{8919578D-35C9-3B45-9EEA-7C3F41716DC3}"/>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104</a:t>
            </a:r>
            <a:endParaRPr lang="en-US"/>
          </a:p>
        </p:txBody>
      </p:sp>
    </p:spTree>
    <p:extLst>
      <p:ext uri="{BB962C8B-B14F-4D97-AF65-F5344CB8AC3E}">
        <p14:creationId xmlns:p14="http://schemas.microsoft.com/office/powerpoint/2010/main" val="41210811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88646"/>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7" name="TextBox 6">
            <a:extLst>
              <a:ext uri="{FF2B5EF4-FFF2-40B4-BE49-F238E27FC236}">
                <a16:creationId xmlns:a16="http://schemas.microsoft.com/office/drawing/2014/main" id="{FDC30409-1A14-77D5-73FC-592D048FE3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2" name="TextBox 1">
            <a:extLst>
              <a:ext uri="{FF2B5EF4-FFF2-40B4-BE49-F238E27FC236}">
                <a16:creationId xmlns:a16="http://schemas.microsoft.com/office/drawing/2014/main" id="{E80ADB05-7ABF-5B55-6E64-C0727F3AD7DB}"/>
              </a:ext>
            </a:extLst>
          </p:cNvPr>
          <p:cNvSpPr txBox="1"/>
          <p:nvPr/>
        </p:nvSpPr>
        <p:spPr>
          <a:xfrm>
            <a:off x="313764" y="1075765"/>
            <a:ext cx="8090647"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latin typeface="Calibri"/>
              </a:rPr>
              <a:t>[6] "Using Clustering and Classification Techniques for Predicting Crime Hotspots" by R. Subramanian and S. Padmavathi. This research paper discusses the use of clustering techniques to identify crime hotspots, and machine learning algorithms for prediction.</a:t>
            </a:r>
          </a:p>
          <a:p>
            <a:pPr algn="just"/>
            <a:endParaRPr lang="en-US" sz="1200">
              <a:latin typeface="Calibri"/>
            </a:endParaRPr>
          </a:p>
          <a:p>
            <a:pPr algn="just"/>
            <a:r>
              <a:rPr lang="en-US" sz="1200">
                <a:latin typeface="Calibri"/>
              </a:rPr>
              <a:t>[7] "Forecasting Crime using Machine Learning and Social Media" by S. Adhikari et al. This research paper discusses the use of machine learning algorithms for crime prediction using data from social media.</a:t>
            </a:r>
          </a:p>
          <a:p>
            <a:pPr algn="just"/>
            <a:endParaRPr lang="en-US" sz="1200">
              <a:latin typeface="Calibri"/>
            </a:endParaRPr>
          </a:p>
          <a:p>
            <a:pPr algn="just"/>
            <a:r>
              <a:rPr lang="en-US" sz="1200">
                <a:latin typeface="Calibri"/>
              </a:rPr>
              <a:t>[8] "Predictive Policing: The Role of Crime Forecasting in Law Enforcement Operations" by U. Bhatti and N. Ullah. This book chapter discusses the use of crime forecasting in law enforcement operations, including the use of clustering techniques and machine learning algorithms.</a:t>
            </a:r>
          </a:p>
          <a:p>
            <a:pPr algn="just"/>
            <a:endParaRPr lang="en-US" sz="1200">
              <a:latin typeface="Calibri"/>
            </a:endParaRPr>
          </a:p>
          <a:p>
            <a:pPr algn="just"/>
            <a:r>
              <a:rPr lang="en-US" sz="1200">
                <a:latin typeface="Calibri"/>
              </a:rPr>
              <a:t>[9]"A Comprehensive study on crime predictive techniques </a:t>
            </a:r>
            <a:r>
              <a:rPr lang="en-US" sz="1200">
                <a:latin typeface="Calibri"/>
                <a:hlinkClick r:id="rId5"/>
              </a:rPr>
              <a:t>https://www.researchgate.net/publication/226799979_Review_of_Current_Crime_Prediction_Techniques</a:t>
            </a:r>
          </a:p>
          <a:p>
            <a:pPr algn="just"/>
            <a:endParaRPr lang="en-US" sz="1200">
              <a:latin typeface="Calibri"/>
            </a:endParaRPr>
          </a:p>
          <a:p>
            <a:r>
              <a:rPr lang="en-US" sz="1200">
                <a:latin typeface="Calibri"/>
              </a:rPr>
              <a:t>[10]"</a:t>
            </a:r>
            <a:r>
              <a:rPr lang="en-US" sz="1200"/>
              <a:t>Analysis and Prediction of Crimes by Clustering and Classification"</a:t>
            </a:r>
            <a:endParaRPr lang="en-US"/>
          </a:p>
          <a:p>
            <a:pPr algn="just"/>
            <a:r>
              <a:rPr lang="en-US" sz="1200"/>
              <a:t>https://www.researchgate.net/publication/281478329_Analysis_and_Prediction_of_Crimes_by_Clustering_and_Classification</a:t>
            </a:r>
            <a:endParaRPr lang="en-US"/>
          </a:p>
          <a:p>
            <a:pPr algn="l"/>
            <a:endParaRPr lang="en-US"/>
          </a:p>
        </p:txBody>
      </p:sp>
      <p:pic>
        <p:nvPicPr>
          <p:cNvPr id="6" name="Picture 4">
            <a:extLst>
              <a:ext uri="{FF2B5EF4-FFF2-40B4-BE49-F238E27FC236}">
                <a16:creationId xmlns:a16="http://schemas.microsoft.com/office/drawing/2014/main" id="{DAE48E24-E30E-E413-959A-66888162B307}"/>
              </a:ext>
            </a:extLst>
          </p:cNvPr>
          <p:cNvPicPr>
            <a:picLocks noChangeAspect="1"/>
          </p:cNvPicPr>
          <p:nvPr/>
        </p:nvPicPr>
        <p:blipFill>
          <a:blip r:embed="rId6"/>
          <a:stretch>
            <a:fillRect/>
          </a:stretch>
        </p:blipFill>
        <p:spPr>
          <a:xfrm>
            <a:off x="2822994" y="4880569"/>
            <a:ext cx="2851030" cy="320983"/>
          </a:xfrm>
          <a:prstGeom prst="rect">
            <a:avLst/>
          </a:prstGeom>
        </p:spPr>
      </p:pic>
      <p:sp>
        <p:nvSpPr>
          <p:cNvPr id="8" name="TextBox 7">
            <a:extLst>
              <a:ext uri="{FF2B5EF4-FFF2-40B4-BE49-F238E27FC236}">
                <a16:creationId xmlns:a16="http://schemas.microsoft.com/office/drawing/2014/main" id="{34EB85AD-9BA2-A465-CCBE-D328AA5303A0}"/>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105</a:t>
            </a:r>
            <a:endParaRPr lang="en-US"/>
          </a:p>
        </p:txBody>
      </p:sp>
    </p:spTree>
    <p:extLst>
      <p:ext uri="{BB962C8B-B14F-4D97-AF65-F5344CB8AC3E}">
        <p14:creationId xmlns:p14="http://schemas.microsoft.com/office/powerpoint/2010/main" val="2571794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88646"/>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7" name="TextBox 6">
            <a:extLst>
              <a:ext uri="{FF2B5EF4-FFF2-40B4-BE49-F238E27FC236}">
                <a16:creationId xmlns:a16="http://schemas.microsoft.com/office/drawing/2014/main" id="{FDC30409-1A14-77D5-73FC-592D048FE3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2" name="TextBox 1">
            <a:extLst>
              <a:ext uri="{FF2B5EF4-FFF2-40B4-BE49-F238E27FC236}">
                <a16:creationId xmlns:a16="http://schemas.microsoft.com/office/drawing/2014/main" id="{D35C928D-B7CE-80BE-F375-41A77AAE7022}"/>
              </a:ext>
            </a:extLst>
          </p:cNvPr>
          <p:cNvSpPr txBox="1"/>
          <p:nvPr/>
        </p:nvSpPr>
        <p:spPr>
          <a:xfrm>
            <a:off x="392205" y="1120588"/>
            <a:ext cx="802341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solidFill>
                  <a:srgbClr val="000000"/>
                </a:solidFill>
                <a:latin typeface="Calibri"/>
                <a:ea typeface="Times New Roman"/>
              </a:rPr>
              <a:t>[</a:t>
            </a:r>
            <a:r>
              <a:rPr lang="en-US" sz="1200">
                <a:latin typeface="Calibri"/>
                <a:ea typeface="Times New Roman"/>
              </a:rPr>
              <a:t>11</a:t>
            </a:r>
            <a:r>
              <a:rPr lang="en-US" sz="1200">
                <a:solidFill>
                  <a:srgbClr val="000000"/>
                </a:solidFill>
                <a:latin typeface="Calibri"/>
                <a:ea typeface="Times New Roman"/>
              </a:rPr>
              <a:t>] </a:t>
            </a:r>
            <a:r>
              <a:rPr lang="en-US" sz="1200" err="1">
                <a:solidFill>
                  <a:srgbClr val="000000"/>
                </a:solidFill>
                <a:latin typeface="Calibri"/>
                <a:ea typeface="Times New Roman"/>
              </a:rPr>
              <a:t>Gracia</a:t>
            </a:r>
            <a:r>
              <a:rPr lang="en-US" sz="1200">
                <a:solidFill>
                  <a:srgbClr val="000000"/>
                </a:solidFill>
                <a:latin typeface="Calibri"/>
                <a:ea typeface="Times New Roman"/>
              </a:rPr>
              <a:t>, E., Fernandez, M. M., Lila, M., Merlo, J., &amp; Ivert, A. K. (2019, 05 16). PLOS ONE. Retrieved 12 16, 2019, from </a:t>
            </a:r>
            <a:r>
              <a:rPr lang="en-US" sz="1200">
                <a:latin typeface="Calibri"/>
                <a:ea typeface="Times New Roman"/>
                <a:hlinkClick r:id="rId5"/>
              </a:rPr>
              <a:t>https://journals.plos.org/plosone/article?id=10.1371/journal.pone.0217015</a:t>
            </a:r>
            <a:r>
              <a:rPr lang="en-US" sz="1200">
                <a:latin typeface="Calibri"/>
                <a:ea typeface="Times New Roman"/>
              </a:rPr>
              <a:t> </a:t>
            </a:r>
            <a:endParaRPr lang="en-US">
              <a:latin typeface="Calibri"/>
            </a:endParaRPr>
          </a:p>
          <a:p>
            <a:pPr algn="just"/>
            <a:endParaRPr lang="en-US" sz="1200">
              <a:solidFill>
                <a:srgbClr val="000000"/>
              </a:solidFill>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12</a:t>
            </a:r>
            <a:r>
              <a:rPr lang="en-US" sz="1200">
                <a:solidFill>
                  <a:srgbClr val="000000"/>
                </a:solidFill>
                <a:latin typeface="Calibri"/>
                <a:ea typeface="Times New Roman"/>
              </a:rPr>
              <a:t>] Guruge, S., </a:t>
            </a:r>
            <a:r>
              <a:rPr lang="en-US" sz="1200" err="1">
                <a:solidFill>
                  <a:srgbClr val="000000"/>
                </a:solidFill>
                <a:latin typeface="Calibri"/>
                <a:ea typeface="Times New Roman"/>
              </a:rPr>
              <a:t>Illesinghe</a:t>
            </a:r>
            <a:r>
              <a:rPr lang="en-US" sz="1200">
                <a:solidFill>
                  <a:srgbClr val="000000"/>
                </a:solidFill>
                <a:latin typeface="Calibri"/>
                <a:ea typeface="Times New Roman"/>
              </a:rPr>
              <a:t>, V. J., Gunawardhana, N., &amp; Perera, J. (2015). Intimate Partner Violence in Sri </a:t>
            </a:r>
            <a:r>
              <a:rPr lang="en-US" sz="1200" err="1">
                <a:solidFill>
                  <a:srgbClr val="000000"/>
                </a:solidFill>
                <a:latin typeface="Calibri"/>
                <a:ea typeface="Times New Roman"/>
              </a:rPr>
              <a:t>Lanka;A</a:t>
            </a:r>
            <a:r>
              <a:rPr lang="en-US" sz="1200">
                <a:solidFill>
                  <a:srgbClr val="000000"/>
                </a:solidFill>
                <a:latin typeface="Calibri"/>
                <a:ea typeface="Times New Roman"/>
              </a:rPr>
              <a:t> scoping review. Ceylon Medical Journal , 60 (4), 6.</a:t>
            </a:r>
            <a:r>
              <a:rPr lang="en-US" sz="1200">
                <a:latin typeface="Calibri"/>
                <a:ea typeface="Times New Roman"/>
              </a:rPr>
              <a:t> </a:t>
            </a:r>
          </a:p>
          <a:p>
            <a:pPr algn="just"/>
            <a:endParaRPr lang="en-US" sz="1200">
              <a:solidFill>
                <a:srgbClr val="000000"/>
              </a:solidFill>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13</a:t>
            </a:r>
            <a:r>
              <a:rPr lang="en-US" sz="1200">
                <a:solidFill>
                  <a:srgbClr val="000000"/>
                </a:solidFill>
                <a:latin typeface="Calibri"/>
                <a:ea typeface="Times New Roman"/>
              </a:rPr>
              <a:t>] Helpguide.org. (2019). Helpguide.org. Retrieved 12 16, 2019, from </a:t>
            </a:r>
            <a:r>
              <a:rPr lang="en-US" sz="1200">
                <a:latin typeface="Calibri"/>
                <a:ea typeface="Times New Roman"/>
                <a:hlinkClick r:id="rId6"/>
              </a:rPr>
              <a:t>https://www.helpguide.org/articles/abuse/domestic-violence-and-abuse.htm</a:t>
            </a:r>
            <a:endParaRPr lang="en-US" sz="1200">
              <a:latin typeface="Calibri"/>
              <a:ea typeface="Times New Roman"/>
            </a:endParaRPr>
          </a:p>
          <a:p>
            <a:pPr algn="just"/>
            <a:endParaRPr lang="en-US" sz="1200">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14</a:t>
            </a:r>
            <a:r>
              <a:rPr lang="en-US" sz="1200">
                <a:solidFill>
                  <a:srgbClr val="000000"/>
                </a:solidFill>
                <a:latin typeface="Calibri"/>
                <a:ea typeface="Times New Roman"/>
              </a:rPr>
              <a:t>] Ibe, C. (2017). Harvard Political Review. Retrieved 12 16, 2019, from </a:t>
            </a:r>
            <a:r>
              <a:rPr lang="en-US" sz="1200">
                <a:latin typeface="Calibri"/>
                <a:ea typeface="Times New Roman"/>
                <a:hlinkClick r:id="rId7"/>
              </a:rPr>
              <a:t>https://harvardpolitics.com/world/the-nordic-paradox-gender-equity-and-sexual-assault/</a:t>
            </a:r>
            <a:r>
              <a:rPr lang="en-US" sz="1200">
                <a:solidFill>
                  <a:srgbClr val="000000"/>
                </a:solidFill>
                <a:latin typeface="Calibri"/>
                <a:ea typeface="Times New Roman"/>
              </a:rPr>
              <a:t> Samules, F., Jones, N., &amp; Gupta, T. (2017). Tackling Intimate Partner Violence in South Asia. ODI.[12] S. R. Mahmud, S. N. Tumpa, A. B. Islam, C. N. Ferdous, N. Paul, and T. T. Anannya, “</a:t>
            </a:r>
            <a:r>
              <a:rPr lang="en-US" sz="1200" err="1">
                <a:solidFill>
                  <a:srgbClr val="000000"/>
                </a:solidFill>
                <a:latin typeface="Calibri"/>
                <a:ea typeface="Times New Roman"/>
              </a:rPr>
              <a:t>Bonitaa</a:t>
            </a:r>
            <a:r>
              <a:rPr lang="en-US" sz="1200">
                <a:solidFill>
                  <a:srgbClr val="000000"/>
                </a:solidFill>
                <a:latin typeface="Calibri"/>
                <a:ea typeface="Times New Roman"/>
              </a:rPr>
              <a:t>: A smart approach to support the female </a:t>
            </a:r>
            <a:r>
              <a:rPr lang="en-US" sz="1200" err="1">
                <a:solidFill>
                  <a:srgbClr val="000000"/>
                </a:solidFill>
                <a:latin typeface="Calibri"/>
                <a:ea typeface="Times New Roman"/>
              </a:rPr>
              <a:t>rapevictims</a:t>
            </a:r>
            <a:r>
              <a:rPr lang="en-US" sz="1200">
                <a:solidFill>
                  <a:srgbClr val="000000"/>
                </a:solidFill>
                <a:latin typeface="Calibri"/>
                <a:ea typeface="Times New Roman"/>
              </a:rPr>
              <a:t>,” in 2017 IEEE Region 10 Humanitarian Technology Conference(R10-HTC). IEEE, 2017, pp. 730–733.</a:t>
            </a:r>
          </a:p>
          <a:p>
            <a:pPr algn="just"/>
            <a:endParaRPr lang="en-US" sz="1200">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15</a:t>
            </a:r>
            <a:r>
              <a:rPr lang="en-US" sz="1200">
                <a:solidFill>
                  <a:srgbClr val="000000"/>
                </a:solidFill>
                <a:latin typeface="Calibri"/>
                <a:ea typeface="Times New Roman"/>
              </a:rPr>
              <a:t>] S. I. Ahmed, S. J. Jackson, N. Ahmed, H. S. Ferdous, M. R. </a:t>
            </a:r>
            <a:r>
              <a:rPr lang="en-US" sz="1200" err="1">
                <a:solidFill>
                  <a:srgbClr val="000000"/>
                </a:solidFill>
                <a:latin typeface="Calibri"/>
                <a:ea typeface="Times New Roman"/>
              </a:rPr>
              <a:t>Rifat,A</a:t>
            </a:r>
            <a:r>
              <a:rPr lang="en-US" sz="1200">
                <a:solidFill>
                  <a:srgbClr val="000000"/>
                </a:solidFill>
                <a:latin typeface="Calibri"/>
                <a:ea typeface="Times New Roman"/>
              </a:rPr>
              <a:t>. Rizvi, S. Ahmed, and R. S. Mansur, “</a:t>
            </a:r>
            <a:r>
              <a:rPr lang="en-US" sz="1200" err="1">
                <a:solidFill>
                  <a:srgbClr val="000000"/>
                </a:solidFill>
                <a:latin typeface="Calibri"/>
                <a:ea typeface="Times New Roman"/>
              </a:rPr>
              <a:t>Protibadi</a:t>
            </a:r>
            <a:r>
              <a:rPr lang="en-US" sz="1200">
                <a:solidFill>
                  <a:srgbClr val="000000"/>
                </a:solidFill>
                <a:latin typeface="Calibri"/>
                <a:ea typeface="Times New Roman"/>
              </a:rPr>
              <a:t>: A platform for ﬁghting sexual harassment in urban </a:t>
            </a:r>
            <a:r>
              <a:rPr lang="en-US" sz="1200" err="1">
                <a:solidFill>
                  <a:srgbClr val="000000"/>
                </a:solidFill>
                <a:latin typeface="Calibri"/>
                <a:ea typeface="Times New Roman"/>
              </a:rPr>
              <a:t>bangladesh</a:t>
            </a:r>
            <a:r>
              <a:rPr lang="en-US" sz="1200">
                <a:solidFill>
                  <a:srgbClr val="000000"/>
                </a:solidFill>
                <a:latin typeface="Calibri"/>
                <a:ea typeface="Times New Roman"/>
              </a:rPr>
              <a:t>,” in Proceedings of the SIGCHI Conference on Human Factors in Computing Systems, 2014,pp. 2695–2704.</a:t>
            </a:r>
            <a:endParaRPr lang="en-US">
              <a:latin typeface="Calibri"/>
            </a:endParaRPr>
          </a:p>
        </p:txBody>
      </p:sp>
      <p:pic>
        <p:nvPicPr>
          <p:cNvPr id="6" name="Picture 4">
            <a:extLst>
              <a:ext uri="{FF2B5EF4-FFF2-40B4-BE49-F238E27FC236}">
                <a16:creationId xmlns:a16="http://schemas.microsoft.com/office/drawing/2014/main" id="{28D0EDC9-C093-DE8A-C9D5-A02B16F65575}"/>
              </a:ext>
            </a:extLst>
          </p:cNvPr>
          <p:cNvPicPr>
            <a:picLocks noChangeAspect="1"/>
          </p:cNvPicPr>
          <p:nvPr/>
        </p:nvPicPr>
        <p:blipFill>
          <a:blip r:embed="rId8"/>
          <a:stretch>
            <a:fillRect/>
          </a:stretch>
        </p:blipFill>
        <p:spPr>
          <a:xfrm>
            <a:off x="2866126" y="4869786"/>
            <a:ext cx="3239218" cy="320983"/>
          </a:xfrm>
          <a:prstGeom prst="rect">
            <a:avLst/>
          </a:prstGeom>
        </p:spPr>
      </p:pic>
      <p:sp>
        <p:nvSpPr>
          <p:cNvPr id="8" name="TextBox 7">
            <a:extLst>
              <a:ext uri="{FF2B5EF4-FFF2-40B4-BE49-F238E27FC236}">
                <a16:creationId xmlns:a16="http://schemas.microsoft.com/office/drawing/2014/main" id="{E10420BB-B19C-E9AC-7982-8906812D43E5}"/>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106</a:t>
            </a:r>
            <a:endParaRPr lang="en-US"/>
          </a:p>
        </p:txBody>
      </p:sp>
    </p:spTree>
    <p:extLst>
      <p:ext uri="{BB962C8B-B14F-4D97-AF65-F5344CB8AC3E}">
        <p14:creationId xmlns:p14="http://schemas.microsoft.com/office/powerpoint/2010/main" val="41703173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405-F91E-D44E-BD94-FECA2F626FCA}"/>
              </a:ext>
            </a:extLst>
          </p:cNvPr>
          <p:cNvSpPr>
            <a:spLocks noGrp="1"/>
          </p:cNvSpPr>
          <p:nvPr>
            <p:ph type="title"/>
          </p:nvPr>
        </p:nvSpPr>
        <p:spPr>
          <a:xfrm>
            <a:off x="713225" y="708027"/>
            <a:ext cx="7717500" cy="630900"/>
          </a:xfrm>
        </p:spPr>
        <p:txBody>
          <a:bodyPr/>
          <a:lstStyle/>
          <a:p>
            <a:r>
              <a:rPr lang="en-US"/>
              <a:t>commercialization</a:t>
            </a:r>
          </a:p>
        </p:txBody>
      </p:sp>
      <p:pic>
        <p:nvPicPr>
          <p:cNvPr id="4" name="Picture 4">
            <a:extLst>
              <a:ext uri="{FF2B5EF4-FFF2-40B4-BE49-F238E27FC236}">
                <a16:creationId xmlns:a16="http://schemas.microsoft.com/office/drawing/2014/main" id="{9E7E2626-B932-A56A-429D-EB2370A12150}"/>
              </a:ext>
            </a:extLst>
          </p:cNvPr>
          <p:cNvPicPr>
            <a:picLocks noChangeAspect="1"/>
          </p:cNvPicPr>
          <p:nvPr/>
        </p:nvPicPr>
        <p:blipFill>
          <a:blip r:embed="rId2"/>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7B802F84-0C48-D8D9-4D82-12DF7ABAAF1A}"/>
              </a:ext>
            </a:extLst>
          </p:cNvPr>
          <p:cNvPicPr>
            <a:picLocks noChangeAspect="1"/>
          </p:cNvPicPr>
          <p:nvPr/>
        </p:nvPicPr>
        <p:blipFill>
          <a:blip r:embed="rId3"/>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BDC0F4B3-1A24-A8B3-BC50-B3E7062699F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5" name="Text Placeholder 2">
            <a:extLst>
              <a:ext uri="{FF2B5EF4-FFF2-40B4-BE49-F238E27FC236}">
                <a16:creationId xmlns:a16="http://schemas.microsoft.com/office/drawing/2014/main" id="{BC73AA54-0A85-368F-AB7E-14826CA21240}"/>
              </a:ext>
            </a:extLst>
          </p:cNvPr>
          <p:cNvSpPr txBox="1">
            <a:spLocks/>
          </p:cNvSpPr>
          <p:nvPr/>
        </p:nvSpPr>
        <p:spPr>
          <a:xfrm>
            <a:off x="714386" y="1449511"/>
            <a:ext cx="7077205" cy="26928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The proposed solution could be customized to meet the specific needs of the police investigation department, considering the unique characteristics of the system. And it is intended to be a service-oriented system. </a:t>
            </a:r>
          </a:p>
          <a:p>
            <a:endParaRPr lang="en-US"/>
          </a:p>
          <a:p>
            <a:endParaRPr lang="en-US"/>
          </a:p>
          <a:p>
            <a:pPr marL="139700"/>
            <a:endParaRPr lang="en-US"/>
          </a:p>
        </p:txBody>
      </p:sp>
      <p:sp>
        <p:nvSpPr>
          <p:cNvPr id="7" name="TextBox 6">
            <a:extLst>
              <a:ext uri="{FF2B5EF4-FFF2-40B4-BE49-F238E27FC236}">
                <a16:creationId xmlns:a16="http://schemas.microsoft.com/office/drawing/2014/main" id="{B902E788-E72C-9672-DC88-585B0C78CF44}"/>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107</a:t>
            </a:r>
            <a:endParaRPr lang="en-US"/>
          </a:p>
        </p:txBody>
      </p:sp>
    </p:spTree>
    <p:extLst>
      <p:ext uri="{BB962C8B-B14F-4D97-AF65-F5344CB8AC3E}">
        <p14:creationId xmlns:p14="http://schemas.microsoft.com/office/powerpoint/2010/main" val="24039839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8FE4-A14F-0834-76BA-B9CF7DE85E51}"/>
              </a:ext>
            </a:extLst>
          </p:cNvPr>
          <p:cNvSpPr>
            <a:spLocks noGrp="1"/>
          </p:cNvSpPr>
          <p:nvPr>
            <p:ph type="title"/>
          </p:nvPr>
        </p:nvSpPr>
        <p:spPr>
          <a:xfrm>
            <a:off x="2806397" y="1746604"/>
            <a:ext cx="3592823" cy="1147598"/>
          </a:xfrm>
        </p:spPr>
        <p:txBody>
          <a:bodyPr/>
          <a:lstStyle/>
          <a:p>
            <a:r>
              <a:rPr lang="en-US" sz="6000"/>
              <a:t>Thank you.</a:t>
            </a:r>
          </a:p>
        </p:txBody>
      </p:sp>
      <p:pic>
        <p:nvPicPr>
          <p:cNvPr id="4" name="Picture 4">
            <a:extLst>
              <a:ext uri="{FF2B5EF4-FFF2-40B4-BE49-F238E27FC236}">
                <a16:creationId xmlns:a16="http://schemas.microsoft.com/office/drawing/2014/main" id="{CAEE07A0-2AD3-FDCC-9536-AED70252E66D}"/>
              </a:ext>
            </a:extLst>
          </p:cNvPr>
          <p:cNvPicPr>
            <a:picLocks noChangeAspect="1"/>
          </p:cNvPicPr>
          <p:nvPr/>
        </p:nvPicPr>
        <p:blipFill>
          <a:blip r:embed="rId2"/>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5345F5A1-F3B4-235D-5D50-E37901B460C1}"/>
              </a:ext>
            </a:extLst>
          </p:cNvPr>
          <p:cNvPicPr>
            <a:picLocks noChangeAspect="1"/>
          </p:cNvPicPr>
          <p:nvPr/>
        </p:nvPicPr>
        <p:blipFill>
          <a:blip r:embed="rId3"/>
          <a:stretch>
            <a:fillRect/>
          </a:stretch>
        </p:blipFill>
        <p:spPr>
          <a:xfrm>
            <a:off x="0" y="4883552"/>
            <a:ext cx="1608993" cy="300091"/>
          </a:xfrm>
          <a:prstGeom prst="rect">
            <a:avLst/>
          </a:prstGeom>
        </p:spPr>
      </p:pic>
      <p:sp>
        <p:nvSpPr>
          <p:cNvPr id="5" name="TextBox 4">
            <a:extLst>
              <a:ext uri="{FF2B5EF4-FFF2-40B4-BE49-F238E27FC236}">
                <a16:creationId xmlns:a16="http://schemas.microsoft.com/office/drawing/2014/main" id="{094A113F-624A-5BFF-8DAA-59DE8F53997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9" name="TextBox 8">
            <a:extLst>
              <a:ext uri="{FF2B5EF4-FFF2-40B4-BE49-F238E27FC236}">
                <a16:creationId xmlns:a16="http://schemas.microsoft.com/office/drawing/2014/main" id="{1CB08848-7ECD-646D-9E30-C0F90E0B9961}"/>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108</a:t>
            </a:r>
            <a:endParaRPr lang="en-US"/>
          </a:p>
        </p:txBody>
      </p:sp>
    </p:spTree>
    <p:extLst>
      <p:ext uri="{BB962C8B-B14F-4D97-AF65-F5344CB8AC3E}">
        <p14:creationId xmlns:p14="http://schemas.microsoft.com/office/powerpoint/2010/main" val="17658356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Icon&#10;&#10;Description automatically generated">
            <a:extLst>
              <a:ext uri="{FF2B5EF4-FFF2-40B4-BE49-F238E27FC236}">
                <a16:creationId xmlns:a16="http://schemas.microsoft.com/office/drawing/2014/main" id="{06AE9C1A-19F0-BECD-9CE8-87BAD93547C6}"/>
              </a:ext>
            </a:extLst>
          </p:cNvPr>
          <p:cNvPicPr>
            <a:picLocks noChangeAspect="1"/>
          </p:cNvPicPr>
          <p:nvPr/>
        </p:nvPicPr>
        <p:blipFill>
          <a:blip r:embed="rId2"/>
          <a:stretch>
            <a:fillRect/>
          </a:stretch>
        </p:blipFill>
        <p:spPr>
          <a:xfrm>
            <a:off x="2350168" y="600576"/>
            <a:ext cx="4032584" cy="4022557"/>
          </a:xfrm>
          <a:prstGeom prst="rect">
            <a:avLst/>
          </a:prstGeom>
        </p:spPr>
      </p:pic>
      <p:pic>
        <p:nvPicPr>
          <p:cNvPr id="8" name="Picture 4">
            <a:extLst>
              <a:ext uri="{FF2B5EF4-FFF2-40B4-BE49-F238E27FC236}">
                <a16:creationId xmlns:a16="http://schemas.microsoft.com/office/drawing/2014/main" id="{5C1063FA-5579-0907-812D-0A23056D7BC1}"/>
              </a:ext>
            </a:extLst>
          </p:cNvPr>
          <p:cNvPicPr>
            <a:picLocks noChangeAspect="1"/>
          </p:cNvPicPr>
          <p:nvPr/>
        </p:nvPicPr>
        <p:blipFill>
          <a:blip r:embed="rId3"/>
          <a:stretch>
            <a:fillRect/>
          </a:stretch>
        </p:blipFill>
        <p:spPr>
          <a:xfrm>
            <a:off x="0" y="4871231"/>
            <a:ext cx="9144000" cy="315938"/>
          </a:xfrm>
          <a:prstGeom prst="rect">
            <a:avLst/>
          </a:prstGeom>
        </p:spPr>
      </p:pic>
      <p:pic>
        <p:nvPicPr>
          <p:cNvPr id="12" name="Picture 11">
            <a:extLst>
              <a:ext uri="{FF2B5EF4-FFF2-40B4-BE49-F238E27FC236}">
                <a16:creationId xmlns:a16="http://schemas.microsoft.com/office/drawing/2014/main" id="{09EF92E9-C401-D1A3-A41B-68F7F44D7F19}"/>
              </a:ext>
            </a:extLst>
          </p:cNvPr>
          <p:cNvPicPr>
            <a:picLocks noChangeAspect="1"/>
          </p:cNvPicPr>
          <p:nvPr/>
        </p:nvPicPr>
        <p:blipFill>
          <a:blip r:embed="rId4"/>
          <a:stretch>
            <a:fillRect/>
          </a:stretch>
        </p:blipFill>
        <p:spPr>
          <a:xfrm>
            <a:off x="0" y="4883552"/>
            <a:ext cx="1608993" cy="300091"/>
          </a:xfrm>
          <a:prstGeom prst="rect">
            <a:avLst/>
          </a:prstGeom>
        </p:spPr>
      </p:pic>
      <p:sp>
        <p:nvSpPr>
          <p:cNvPr id="3" name="TextBox 2">
            <a:extLst>
              <a:ext uri="{FF2B5EF4-FFF2-40B4-BE49-F238E27FC236}">
                <a16:creationId xmlns:a16="http://schemas.microsoft.com/office/drawing/2014/main" id="{896A90AC-FB15-9438-9C67-09603E379F8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5" name="TextBox 4">
            <a:extLst>
              <a:ext uri="{FF2B5EF4-FFF2-40B4-BE49-F238E27FC236}">
                <a16:creationId xmlns:a16="http://schemas.microsoft.com/office/drawing/2014/main" id="{5C3FCD30-B283-07AD-FCAA-0C9AFC3F5B2F}"/>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109</a:t>
            </a:r>
            <a:endParaRPr lang="en-US"/>
          </a:p>
        </p:txBody>
      </p:sp>
    </p:spTree>
    <p:extLst>
      <p:ext uri="{BB962C8B-B14F-4D97-AF65-F5344CB8AC3E}">
        <p14:creationId xmlns:p14="http://schemas.microsoft.com/office/powerpoint/2010/main" val="2183564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519794" y="444258"/>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713225" y="1288238"/>
            <a:ext cx="6286500" cy="2305939"/>
          </a:xfrm>
        </p:spPr>
        <p:txBody>
          <a:bodyPr/>
          <a:lstStyle/>
          <a:p>
            <a:r>
              <a:rPr lang="en-US" b="0"/>
              <a:t>How can machine learning models accurately predict future accident locations and identify high-risk areas for accidents?</a:t>
            </a:r>
            <a:endParaRPr lang="en-US"/>
          </a:p>
          <a:p>
            <a:endParaRPr lang="en-US" b="0"/>
          </a:p>
          <a:p>
            <a:r>
              <a:rPr lang="en-US" b="0"/>
              <a:t>How effective are machine learning algorithms in identifying correlations and connections in accident data that may be difficult for humans to detect?</a:t>
            </a:r>
          </a:p>
          <a:p>
            <a:endParaRPr lang="en-US" b="0"/>
          </a:p>
          <a:p>
            <a:r>
              <a:rPr lang="en-US" b="0"/>
              <a:t>How can the police accident case analysis system be integrated with existing police accident investigation procedures?</a:t>
            </a:r>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11</a:t>
            </a:r>
            <a:endParaRPr lang="en-US"/>
          </a:p>
        </p:txBody>
      </p:sp>
      <p:pic>
        <p:nvPicPr>
          <p:cNvPr id="2" name="Picture 5" descr="A picture containing text, computer, screenshot&#10;&#10;Description automatically generated">
            <a:extLst>
              <a:ext uri="{FF2B5EF4-FFF2-40B4-BE49-F238E27FC236}">
                <a16:creationId xmlns:a16="http://schemas.microsoft.com/office/drawing/2014/main" id="{F033D671-8A6E-32BA-FE78-BEB2990BD9B2}"/>
              </a:ext>
            </a:extLst>
          </p:cNvPr>
          <p:cNvPicPr>
            <a:picLocks noChangeAspect="1"/>
          </p:cNvPicPr>
          <p:nvPr/>
        </p:nvPicPr>
        <p:blipFill>
          <a:blip r:embed="rId4"/>
          <a:stretch>
            <a:fillRect/>
          </a:stretch>
        </p:blipFill>
        <p:spPr>
          <a:xfrm>
            <a:off x="6571865" y="2796089"/>
            <a:ext cx="2131595" cy="1793207"/>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D1DCEF9F-2ECF-1685-CA51-0EBB9C338840}"/>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6" name="TextBox 5">
            <a:extLst>
              <a:ext uri="{FF2B5EF4-FFF2-40B4-BE49-F238E27FC236}">
                <a16:creationId xmlns:a16="http://schemas.microsoft.com/office/drawing/2014/main" id="{FB6343A8-CB06-EF6D-B8F2-DA43582AA3C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97470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713225" y="1904760"/>
            <a:ext cx="2754000" cy="2233638"/>
          </a:xfrm>
          <a:prstGeom prst="rect">
            <a:avLst/>
          </a:prstGeom>
        </p:spPr>
        <p:txBody>
          <a:bodyPr spcFirstLastPara="1" wrap="square" lIns="91425" tIns="91425" rIns="91425" bIns="91425" anchor="t" anchorCtr="0">
            <a:noAutofit/>
          </a:bodyPr>
          <a:lstStyle/>
          <a:p>
            <a:pPr marL="0" indent="0" algn="just">
              <a:spcAft>
                <a:spcPts val="1600"/>
              </a:spcAft>
              <a:buNone/>
            </a:pPr>
            <a:r>
              <a:rPr lang="en"/>
              <a:t>Develop a machine learning system that can analyze and predict accident percentage for specified location, determine the causes of accidents and perform additional analysis in order to make some targeted safety measures and accident prevention strategies.</a:t>
            </a:r>
            <a:endParaRPr lang="en-US"/>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585377"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598" name="Google Shape;598;p39"/>
          <p:cNvSpPr txBox="1">
            <a:spLocks noGrp="1"/>
          </p:cNvSpPr>
          <p:nvPr>
            <p:ph type="subTitle" idx="4294967295"/>
          </p:nvPr>
        </p:nvSpPr>
        <p:spPr>
          <a:xfrm>
            <a:off x="3879554" y="1905018"/>
            <a:ext cx="3760800" cy="615600"/>
          </a:xfrm>
          <a:prstGeom prst="rect">
            <a:avLst/>
          </a:prstGeom>
        </p:spPr>
        <p:txBody>
          <a:bodyPr spcFirstLastPara="1" wrap="square" lIns="91425" tIns="91425" rIns="91425" bIns="91425" anchor="t" anchorCtr="0">
            <a:noAutofit/>
          </a:bodyPr>
          <a:lstStyle/>
          <a:p>
            <a:pPr marL="0" indent="0">
              <a:buNone/>
            </a:pPr>
            <a:r>
              <a:rPr lang="en"/>
              <a:t>Analyze accident case data using machine learning techniques.</a:t>
            </a:r>
            <a:endParaRPr lang="en-US"/>
          </a:p>
          <a:p>
            <a:pPr marL="0" indent="0">
              <a:buNone/>
            </a:pPr>
            <a:endParaRPr lang="en"/>
          </a:p>
          <a:p>
            <a:pPr marL="0" indent="0">
              <a:buNone/>
            </a:pPr>
            <a:r>
              <a:rPr lang="en"/>
              <a:t>Predict accident percentage for locations for future years, predict causes of accidents, accident analysis. </a:t>
            </a:r>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12</a:t>
            </a:r>
          </a:p>
        </p:txBody>
      </p:sp>
      <p:pic>
        <p:nvPicPr>
          <p:cNvPr id="8" name="Picture 7" descr="A picture containing text&#10;&#10;Description automatically generated">
            <a:extLst>
              <a:ext uri="{FF2B5EF4-FFF2-40B4-BE49-F238E27FC236}">
                <a16:creationId xmlns:a16="http://schemas.microsoft.com/office/drawing/2014/main" id="{F3BC0B70-9FDF-407F-9E32-02D01D84B56C}"/>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0593FA28-9FD1-4CA9-647F-B8A712EBD3C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02679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36547" y="174883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36547" y="278760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49704" y="386210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4001377" y="75841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90584" y="1852900"/>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89455" y="817067"/>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5043338" y="3919061"/>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9455" y="284723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90583" y="2838775"/>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71871" y="1872454"/>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4" name="Google Shape;424;p34"/>
          <p:cNvSpPr txBox="1">
            <a:spLocks noGrp="1"/>
          </p:cNvSpPr>
          <p:nvPr>
            <p:ph type="title" idx="15"/>
          </p:nvPr>
        </p:nvSpPr>
        <p:spPr>
          <a:xfrm>
            <a:off x="4079248" y="3982300"/>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4988925" y="75684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13</a:t>
            </a:r>
          </a:p>
        </p:txBody>
      </p:sp>
      <p:pic>
        <p:nvPicPr>
          <p:cNvPr id="15" name="Picture 14" descr="A picture containing text&#10;&#10;Description automatically generated">
            <a:extLst>
              <a:ext uri="{FF2B5EF4-FFF2-40B4-BE49-F238E27FC236}">
                <a16:creationId xmlns:a16="http://schemas.microsoft.com/office/drawing/2014/main" id="{2C571C66-D4B2-99D5-EFF7-5E4982D9BD4D}"/>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56F37C3B-CAB4-DC10-BA38-9233240FE88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46135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36618" y="46133"/>
            <a:ext cx="2848116" cy="857343"/>
          </a:xfrm>
        </p:spPr>
        <p:txBody>
          <a:bodyPr/>
          <a:lstStyle/>
          <a:p>
            <a:r>
              <a:rPr lang="en-US" sz="3900"/>
              <a:t>System 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14</a:t>
            </a:r>
          </a:p>
        </p:txBody>
      </p:sp>
      <p:pic>
        <p:nvPicPr>
          <p:cNvPr id="7" name="Picture 8" descr="Diagram&#10;&#10;Description automatically generated">
            <a:extLst>
              <a:ext uri="{FF2B5EF4-FFF2-40B4-BE49-F238E27FC236}">
                <a16:creationId xmlns:a16="http://schemas.microsoft.com/office/drawing/2014/main" id="{95203DF4-BF3A-F19D-DAFF-084EC899C1B6}"/>
              </a:ext>
            </a:extLst>
          </p:cNvPr>
          <p:cNvPicPr>
            <a:picLocks noChangeAspect="1"/>
          </p:cNvPicPr>
          <p:nvPr/>
        </p:nvPicPr>
        <p:blipFill rotWithShape="1">
          <a:blip r:embed="rId4"/>
          <a:srcRect l="1536" t="1205" r="648" b="1928"/>
          <a:stretch/>
        </p:blipFill>
        <p:spPr>
          <a:xfrm>
            <a:off x="1255295" y="695995"/>
            <a:ext cx="6867526" cy="394196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EBDBDB7-E270-4E5A-BE9B-B4AEC60D1C80}"/>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5" name="TextBox 4">
            <a:extLst>
              <a:ext uri="{FF2B5EF4-FFF2-40B4-BE49-F238E27FC236}">
                <a16:creationId xmlns:a16="http://schemas.microsoft.com/office/drawing/2014/main" id="{BCD66CB3-D681-F2ED-C141-3F748CFE755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844775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pic>
        <p:nvPicPr>
          <p:cNvPr id="4" name="Picture 15">
            <a:extLst>
              <a:ext uri="{FF2B5EF4-FFF2-40B4-BE49-F238E27FC236}">
                <a16:creationId xmlns:a16="http://schemas.microsoft.com/office/drawing/2014/main" id="{21D93579-6958-B799-2959-65CB64B54AD4}"/>
              </a:ext>
            </a:extLst>
          </p:cNvPr>
          <p:cNvPicPr>
            <a:picLocks noChangeAspect="1"/>
          </p:cNvPicPr>
          <p:nvPr/>
        </p:nvPicPr>
        <p:blipFill>
          <a:blip r:embed="rId3"/>
          <a:stretch>
            <a:fillRect/>
          </a:stretch>
        </p:blipFill>
        <p:spPr>
          <a:xfrm>
            <a:off x="2453054" y="4815911"/>
            <a:ext cx="3604846" cy="382617"/>
          </a:xfrm>
          <a:prstGeom prst="rect">
            <a:avLst/>
          </a:prstGeom>
        </p:spPr>
      </p:pic>
      <p:sp>
        <p:nvSpPr>
          <p:cNvPr id="9" name="TextBox 8">
            <a:extLst>
              <a:ext uri="{FF2B5EF4-FFF2-40B4-BE49-F238E27FC236}">
                <a16:creationId xmlns:a16="http://schemas.microsoft.com/office/drawing/2014/main" id="{DD95D4EC-5A25-7E8E-928F-B192E7F299C9}"/>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20" name="Rectangle: Rounded Corners 19">
            <a:extLst>
              <a:ext uri="{FF2B5EF4-FFF2-40B4-BE49-F238E27FC236}">
                <a16:creationId xmlns:a16="http://schemas.microsoft.com/office/drawing/2014/main" id="{84389559-E486-9641-5EFE-4EAC192905B9}"/>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4" descr="Logo&#10;&#10;Description automatically generated">
            <a:extLst>
              <a:ext uri="{FF2B5EF4-FFF2-40B4-BE49-F238E27FC236}">
                <a16:creationId xmlns:a16="http://schemas.microsoft.com/office/drawing/2014/main" id="{3613F1D9-47B6-D938-BB3A-CB77FDA87432}"/>
              </a:ext>
            </a:extLst>
          </p:cNvPr>
          <p:cNvPicPr>
            <a:picLocks noChangeAspect="1"/>
          </p:cNvPicPr>
          <p:nvPr/>
        </p:nvPicPr>
        <p:blipFill>
          <a:blip r:embed="rId4"/>
          <a:stretch>
            <a:fillRect/>
          </a:stretch>
        </p:blipFill>
        <p:spPr>
          <a:xfrm>
            <a:off x="2820253" y="1554083"/>
            <a:ext cx="1804914" cy="995410"/>
          </a:xfrm>
          <a:prstGeom prst="rect">
            <a:avLst/>
          </a:prstGeom>
        </p:spPr>
      </p:pic>
      <p:sp>
        <p:nvSpPr>
          <p:cNvPr id="24" name="Rectangle: Rounded Corners 23">
            <a:extLst>
              <a:ext uri="{FF2B5EF4-FFF2-40B4-BE49-F238E27FC236}">
                <a16:creationId xmlns:a16="http://schemas.microsoft.com/office/drawing/2014/main" id="{36EAA9E0-92D1-667D-CBF1-595EED284893}"/>
              </a:ext>
            </a:extLst>
          </p:cNvPr>
          <p:cNvSpPr/>
          <p:nvPr/>
        </p:nvSpPr>
        <p:spPr>
          <a:xfrm>
            <a:off x="2483231" y="298721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10" descr="Logo, company name&#10;&#10;Description automatically generated">
            <a:extLst>
              <a:ext uri="{FF2B5EF4-FFF2-40B4-BE49-F238E27FC236}">
                <a16:creationId xmlns:a16="http://schemas.microsoft.com/office/drawing/2014/main" id="{A86E3A1A-1D06-4824-0711-5CA73FE15D19}"/>
              </a:ext>
            </a:extLst>
          </p:cNvPr>
          <p:cNvPicPr>
            <a:picLocks noChangeAspect="1"/>
          </p:cNvPicPr>
          <p:nvPr/>
        </p:nvPicPr>
        <p:blipFill>
          <a:blip r:embed="rId5"/>
          <a:stretch>
            <a:fillRect/>
          </a:stretch>
        </p:blipFill>
        <p:spPr>
          <a:xfrm>
            <a:off x="2733127" y="3181853"/>
            <a:ext cx="923742" cy="1081916"/>
          </a:xfrm>
          <a:prstGeom prst="rect">
            <a:avLst/>
          </a:prstGeom>
        </p:spPr>
      </p:pic>
      <p:sp>
        <p:nvSpPr>
          <p:cNvPr id="36" name="Rectangle: Rounded Corners 35">
            <a:extLst>
              <a:ext uri="{FF2B5EF4-FFF2-40B4-BE49-F238E27FC236}">
                <a16:creationId xmlns:a16="http://schemas.microsoft.com/office/drawing/2014/main" id="{453F3106-5121-8BD9-7647-8D760261C34D}"/>
              </a:ext>
            </a:extLst>
          </p:cNvPr>
          <p:cNvSpPr/>
          <p:nvPr/>
        </p:nvSpPr>
        <p:spPr>
          <a:xfrm>
            <a:off x="5280344" y="1320334"/>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Logo, company name&#10;&#10;Description automatically generated">
            <a:extLst>
              <a:ext uri="{FF2B5EF4-FFF2-40B4-BE49-F238E27FC236}">
                <a16:creationId xmlns:a16="http://schemas.microsoft.com/office/drawing/2014/main" id="{E14CF14C-1082-7EA6-15D6-21E7A7FF55AF}"/>
              </a:ext>
            </a:extLst>
          </p:cNvPr>
          <p:cNvPicPr>
            <a:picLocks noChangeAspect="1"/>
          </p:cNvPicPr>
          <p:nvPr/>
        </p:nvPicPr>
        <p:blipFill>
          <a:blip r:embed="rId6"/>
          <a:stretch>
            <a:fillRect/>
          </a:stretch>
        </p:blipFill>
        <p:spPr>
          <a:xfrm>
            <a:off x="5306071" y="1679946"/>
            <a:ext cx="1376831" cy="628429"/>
          </a:xfrm>
          <a:prstGeom prst="rect">
            <a:avLst/>
          </a:prstGeom>
        </p:spPr>
      </p:pic>
      <p:sp>
        <p:nvSpPr>
          <p:cNvPr id="40" name="Rectangle: Rounded Corners 39">
            <a:extLst>
              <a:ext uri="{FF2B5EF4-FFF2-40B4-BE49-F238E27FC236}">
                <a16:creationId xmlns:a16="http://schemas.microsoft.com/office/drawing/2014/main" id="{C332A8DD-2303-EF0C-5665-32EE17AFC601}"/>
              </a:ext>
            </a:extLst>
          </p:cNvPr>
          <p:cNvSpPr/>
          <p:nvPr/>
        </p:nvSpPr>
        <p:spPr>
          <a:xfrm>
            <a:off x="4663532" y="2950638"/>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17" descr="Logo, company name&#10;&#10;Description automatically generated">
            <a:extLst>
              <a:ext uri="{FF2B5EF4-FFF2-40B4-BE49-F238E27FC236}">
                <a16:creationId xmlns:a16="http://schemas.microsoft.com/office/drawing/2014/main" id="{3C6E44B4-30D8-9FAA-FC5E-1EF3DEB169BA}"/>
              </a:ext>
            </a:extLst>
          </p:cNvPr>
          <p:cNvPicPr>
            <a:picLocks noChangeAspect="1"/>
          </p:cNvPicPr>
          <p:nvPr/>
        </p:nvPicPr>
        <p:blipFill>
          <a:blip r:embed="rId7"/>
          <a:stretch>
            <a:fillRect/>
          </a:stretch>
        </p:blipFill>
        <p:spPr>
          <a:xfrm>
            <a:off x="4657889" y="3376972"/>
            <a:ext cx="1426581" cy="552037"/>
          </a:xfrm>
          <a:prstGeom prst="rect">
            <a:avLst/>
          </a:prstGeom>
        </p:spPr>
      </p:pic>
      <p:sp>
        <p:nvSpPr>
          <p:cNvPr id="44" name="Rectangle: Rounded Corners 43">
            <a:extLst>
              <a:ext uri="{FF2B5EF4-FFF2-40B4-BE49-F238E27FC236}">
                <a16:creationId xmlns:a16="http://schemas.microsoft.com/office/drawing/2014/main" id="{77007685-26D5-CE53-6791-8D9BE14C7A97}"/>
              </a:ext>
            </a:extLst>
          </p:cNvPr>
          <p:cNvSpPr/>
          <p:nvPr/>
        </p:nvSpPr>
        <p:spPr>
          <a:xfrm>
            <a:off x="7486421" y="1269898"/>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9" descr="Logo&#10;&#10;Description automatically generated">
            <a:extLst>
              <a:ext uri="{FF2B5EF4-FFF2-40B4-BE49-F238E27FC236}">
                <a16:creationId xmlns:a16="http://schemas.microsoft.com/office/drawing/2014/main" id="{EC395A16-4850-BA8B-42D6-2E09EF8685B8}"/>
              </a:ext>
            </a:extLst>
          </p:cNvPr>
          <p:cNvPicPr>
            <a:picLocks noChangeAspect="1"/>
          </p:cNvPicPr>
          <p:nvPr/>
        </p:nvPicPr>
        <p:blipFill>
          <a:blip r:embed="rId8"/>
          <a:stretch>
            <a:fillRect/>
          </a:stretch>
        </p:blipFill>
        <p:spPr>
          <a:xfrm>
            <a:off x="7593180" y="1644125"/>
            <a:ext cx="1199149" cy="654598"/>
          </a:xfrm>
          <a:prstGeom prst="rect">
            <a:avLst/>
          </a:prstGeom>
        </p:spPr>
      </p:pic>
      <p:pic>
        <p:nvPicPr>
          <p:cNvPr id="7" name="Picture 4">
            <a:extLst>
              <a:ext uri="{FF2B5EF4-FFF2-40B4-BE49-F238E27FC236}">
                <a16:creationId xmlns:a16="http://schemas.microsoft.com/office/drawing/2014/main" id="{DF1DA713-ACF2-23AF-CBAB-6A007C3285D7}"/>
              </a:ext>
            </a:extLst>
          </p:cNvPr>
          <p:cNvPicPr>
            <a:picLocks noChangeAspect="1"/>
          </p:cNvPicPr>
          <p:nvPr/>
        </p:nvPicPr>
        <p:blipFill>
          <a:blip r:embed="rId9"/>
          <a:stretch>
            <a:fillRect/>
          </a:stretch>
        </p:blipFill>
        <p:spPr>
          <a:xfrm>
            <a:off x="0" y="4871231"/>
            <a:ext cx="9144000" cy="315938"/>
          </a:xfrm>
          <a:prstGeom prst="rect">
            <a:avLst/>
          </a:prstGeom>
        </p:spPr>
      </p:pic>
      <p:pic>
        <p:nvPicPr>
          <p:cNvPr id="13" name="Picture 12">
            <a:extLst>
              <a:ext uri="{FF2B5EF4-FFF2-40B4-BE49-F238E27FC236}">
                <a16:creationId xmlns:a16="http://schemas.microsoft.com/office/drawing/2014/main" id="{82853AA7-8646-579A-AF04-CC5419B21796}"/>
              </a:ext>
            </a:extLst>
          </p:cNvPr>
          <p:cNvPicPr>
            <a:picLocks noChangeAspect="1"/>
          </p:cNvPicPr>
          <p:nvPr/>
        </p:nvPicPr>
        <p:blipFill>
          <a:blip r:embed="rId10"/>
          <a:stretch>
            <a:fillRect/>
          </a:stretch>
        </p:blipFill>
        <p:spPr>
          <a:xfrm>
            <a:off x="0" y="4883552"/>
            <a:ext cx="1608993" cy="300091"/>
          </a:xfrm>
          <a:prstGeom prst="rect">
            <a:avLst/>
          </a:prstGeom>
        </p:spPr>
      </p:pic>
      <p:sp>
        <p:nvSpPr>
          <p:cNvPr id="17" name="TextBox 16">
            <a:extLst>
              <a:ext uri="{FF2B5EF4-FFF2-40B4-BE49-F238E27FC236}">
                <a16:creationId xmlns:a16="http://schemas.microsoft.com/office/drawing/2014/main" id="{6D6A6E3F-87CF-7D3F-516B-2234C01B6448}"/>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15</a:t>
            </a:r>
          </a:p>
        </p:txBody>
      </p:sp>
      <p:pic>
        <p:nvPicPr>
          <p:cNvPr id="27" name="Picture 26" descr="A picture containing text&#10;&#10;Description automatically generated">
            <a:extLst>
              <a:ext uri="{FF2B5EF4-FFF2-40B4-BE49-F238E27FC236}">
                <a16:creationId xmlns:a16="http://schemas.microsoft.com/office/drawing/2014/main" id="{CBD3B1C4-73C2-5F7F-F189-0DCAF2D67AD4}"/>
              </a:ext>
            </a:extLst>
          </p:cNvPr>
          <p:cNvPicPr>
            <a:picLocks noChangeAspect="1"/>
          </p:cNvPicPr>
          <p:nvPr/>
        </p:nvPicPr>
        <p:blipFill>
          <a:blip r:embed="rId11"/>
          <a:stretch>
            <a:fillRect/>
          </a:stretch>
        </p:blipFill>
        <p:spPr>
          <a:xfrm>
            <a:off x="2883877" y="4887011"/>
            <a:ext cx="2743200" cy="310753"/>
          </a:xfrm>
          <a:prstGeom prst="rect">
            <a:avLst/>
          </a:prstGeom>
        </p:spPr>
      </p:pic>
      <p:sp>
        <p:nvSpPr>
          <p:cNvPr id="5" name="TextBox 4">
            <a:extLst>
              <a:ext uri="{FF2B5EF4-FFF2-40B4-BE49-F238E27FC236}">
                <a16:creationId xmlns:a16="http://schemas.microsoft.com/office/drawing/2014/main" id="{71F8E5E9-9998-49A6-34AD-CBA78BBFBEF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8" name="Rectangle: Rounded Corners 7">
            <a:extLst>
              <a:ext uri="{FF2B5EF4-FFF2-40B4-BE49-F238E27FC236}">
                <a16:creationId xmlns:a16="http://schemas.microsoft.com/office/drawing/2014/main" id="{FEE94FD6-DABF-6377-4E08-188C5CCD9A93}"/>
              </a:ext>
            </a:extLst>
          </p:cNvPr>
          <p:cNvSpPr/>
          <p:nvPr/>
        </p:nvSpPr>
        <p:spPr>
          <a:xfrm>
            <a:off x="6740844" y="2923708"/>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close-up of a logo&#10;&#10;Description automatically generated">
            <a:extLst>
              <a:ext uri="{FF2B5EF4-FFF2-40B4-BE49-F238E27FC236}">
                <a16:creationId xmlns:a16="http://schemas.microsoft.com/office/drawing/2014/main" id="{F910348F-B3F9-8995-720E-55DD8740F2CB}"/>
              </a:ext>
            </a:extLst>
          </p:cNvPr>
          <p:cNvPicPr>
            <a:picLocks noChangeAspect="1"/>
          </p:cNvPicPr>
          <p:nvPr/>
        </p:nvPicPr>
        <p:blipFill>
          <a:blip r:embed="rId12"/>
          <a:stretch>
            <a:fillRect/>
          </a:stretch>
        </p:blipFill>
        <p:spPr>
          <a:xfrm>
            <a:off x="6589712" y="3352800"/>
            <a:ext cx="1719263" cy="5810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263307"/>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16</a:t>
            </a:r>
          </a:p>
        </p:txBody>
      </p:sp>
      <p:pic>
        <p:nvPicPr>
          <p:cNvPr id="35" name="Picture 35" descr="Icon&#10;&#10;Description automatically generated">
            <a:extLst>
              <a:ext uri="{FF2B5EF4-FFF2-40B4-BE49-F238E27FC236}">
                <a16:creationId xmlns:a16="http://schemas.microsoft.com/office/drawing/2014/main" id="{D5E7FDA9-7AFE-91BB-A89A-DA9FD9634181}"/>
              </a:ext>
            </a:extLst>
          </p:cNvPr>
          <p:cNvPicPr>
            <a:picLocks noChangeAspect="1"/>
          </p:cNvPicPr>
          <p:nvPr/>
        </p:nvPicPr>
        <p:blipFill>
          <a:blip r:embed="rId5"/>
          <a:stretch>
            <a:fillRect/>
          </a:stretch>
        </p:blipFill>
        <p:spPr>
          <a:xfrm>
            <a:off x="3481137" y="3536330"/>
            <a:ext cx="2422358" cy="1389550"/>
          </a:xfrm>
          <a:prstGeom prst="rect">
            <a:avLst/>
          </a:prstGeom>
        </p:spPr>
      </p:pic>
      <p:pic>
        <p:nvPicPr>
          <p:cNvPr id="2" name="Picture 2" descr="Diagram&#10;&#10;Description automatically generated">
            <a:extLst>
              <a:ext uri="{FF2B5EF4-FFF2-40B4-BE49-F238E27FC236}">
                <a16:creationId xmlns:a16="http://schemas.microsoft.com/office/drawing/2014/main" id="{45077FFF-CC56-6AE9-BCAE-284BFF2BB0DB}"/>
              </a:ext>
            </a:extLst>
          </p:cNvPr>
          <p:cNvPicPr>
            <a:picLocks noChangeAspect="1"/>
          </p:cNvPicPr>
          <p:nvPr/>
        </p:nvPicPr>
        <p:blipFill>
          <a:blip r:embed="rId6"/>
          <a:stretch>
            <a:fillRect/>
          </a:stretch>
        </p:blipFill>
        <p:spPr>
          <a:xfrm>
            <a:off x="4172953" y="1161456"/>
            <a:ext cx="4567989" cy="3422167"/>
          </a:xfrm>
          <a:prstGeom prst="rect">
            <a:avLst/>
          </a:prstGeom>
        </p:spPr>
      </p:pic>
      <p:pic>
        <p:nvPicPr>
          <p:cNvPr id="5" name="Picture 6" descr="Diagram, text&#10;&#10;Description automatically generated">
            <a:extLst>
              <a:ext uri="{FF2B5EF4-FFF2-40B4-BE49-F238E27FC236}">
                <a16:creationId xmlns:a16="http://schemas.microsoft.com/office/drawing/2014/main" id="{313DBA38-61DE-609A-88FD-02A573C8119E}"/>
              </a:ext>
            </a:extLst>
          </p:cNvPr>
          <p:cNvPicPr>
            <a:picLocks noChangeAspect="1"/>
          </p:cNvPicPr>
          <p:nvPr/>
        </p:nvPicPr>
        <p:blipFill>
          <a:blip r:embed="rId7"/>
          <a:stretch>
            <a:fillRect/>
          </a:stretch>
        </p:blipFill>
        <p:spPr>
          <a:xfrm>
            <a:off x="122321" y="1071220"/>
            <a:ext cx="4567989" cy="342216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5BD4C4F-423F-2BA9-6D43-289EF88DEAD4}"/>
              </a:ext>
            </a:extLst>
          </p:cNvPr>
          <p:cNvPicPr>
            <a:picLocks noChangeAspect="1"/>
          </p:cNvPicPr>
          <p:nvPr/>
        </p:nvPicPr>
        <p:blipFill>
          <a:blip r:embed="rId8"/>
          <a:stretch>
            <a:fillRect/>
          </a:stretch>
        </p:blipFill>
        <p:spPr>
          <a:xfrm>
            <a:off x="2883877" y="4887011"/>
            <a:ext cx="2743200" cy="310753"/>
          </a:xfrm>
          <a:prstGeom prst="rect">
            <a:avLst/>
          </a:prstGeom>
        </p:spPr>
      </p:pic>
      <p:sp>
        <p:nvSpPr>
          <p:cNvPr id="7" name="TextBox 6">
            <a:extLst>
              <a:ext uri="{FF2B5EF4-FFF2-40B4-BE49-F238E27FC236}">
                <a16:creationId xmlns:a16="http://schemas.microsoft.com/office/drawing/2014/main" id="{74FFEE51-3506-CE26-0F32-1EEC630AFFB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Diagram&#10;&#10;Description automatically generated">
            <a:extLst>
              <a:ext uri="{FF2B5EF4-FFF2-40B4-BE49-F238E27FC236}">
                <a16:creationId xmlns:a16="http://schemas.microsoft.com/office/drawing/2014/main" id="{3C0B0697-ABBE-21B6-1560-4997A2F2002F}"/>
              </a:ext>
            </a:extLst>
          </p:cNvPr>
          <p:cNvPicPr>
            <a:picLocks noChangeAspect="1"/>
          </p:cNvPicPr>
          <p:nvPr/>
        </p:nvPicPr>
        <p:blipFill rotWithShape="1">
          <a:blip r:embed="rId2"/>
          <a:srcRect r="-161" b="11276"/>
          <a:stretch/>
        </p:blipFill>
        <p:spPr>
          <a:xfrm>
            <a:off x="1014663" y="349918"/>
            <a:ext cx="6673529" cy="444457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17</a:t>
            </a:r>
          </a:p>
        </p:txBody>
      </p:sp>
      <p:pic>
        <p:nvPicPr>
          <p:cNvPr id="12" name="Picture 11" descr="A picture containing text&#10;&#10;Description automatically generated">
            <a:extLst>
              <a:ext uri="{FF2B5EF4-FFF2-40B4-BE49-F238E27FC236}">
                <a16:creationId xmlns:a16="http://schemas.microsoft.com/office/drawing/2014/main" id="{3400D278-9E8A-839F-238E-72616CEA2350}"/>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6" name="TextBox 5">
            <a:extLst>
              <a:ext uri="{FF2B5EF4-FFF2-40B4-BE49-F238E27FC236}">
                <a16:creationId xmlns:a16="http://schemas.microsoft.com/office/drawing/2014/main" id="{37BBA12E-5893-D75C-0682-1D3E9D57DC3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351859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6A16B5-57DB-4F04-582F-E06AB5E9D74E}"/>
              </a:ext>
            </a:extLst>
          </p:cNvPr>
          <p:cNvSpPr>
            <a:spLocks noGrp="1"/>
          </p:cNvSpPr>
          <p:nvPr>
            <p:ph type="title"/>
          </p:nvPr>
        </p:nvSpPr>
        <p:spPr>
          <a:xfrm>
            <a:off x="80178" y="1741009"/>
            <a:ext cx="8794638" cy="1662300"/>
          </a:xfrm>
        </p:spPr>
        <p:txBody>
          <a:bodyPr spcFirstLastPara="1" wrap="square" lIns="91425" tIns="91425" rIns="91425" bIns="91425" anchor="t" anchorCtr="0">
            <a:normAutofit fontScale="90000"/>
          </a:bodyPr>
          <a:lstStyle/>
          <a:p>
            <a:pPr algn="l"/>
            <a:r>
              <a:rPr lang="en-US" sz="8600"/>
              <a:t>Completion of the project</a:t>
            </a:r>
            <a:endParaRPr lang="en-US" sz="8600" b="1" i="0" u="none" strike="noStrike" cap="none">
              <a:latin typeface="Bebas Neue"/>
              <a:ea typeface="Bebas Neue"/>
              <a:cs typeface="Bebas Neue"/>
              <a:sym typeface="Bebas Neue"/>
            </a:endParaRPr>
          </a:p>
        </p:txBody>
      </p:sp>
      <p:pic>
        <p:nvPicPr>
          <p:cNvPr id="8" name="Picture 7">
            <a:extLst>
              <a:ext uri="{FF2B5EF4-FFF2-40B4-BE49-F238E27FC236}">
                <a16:creationId xmlns:a16="http://schemas.microsoft.com/office/drawing/2014/main" id="{EA718553-F759-B951-D3C0-5698FD796B50}"/>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6067D404-BC1F-C547-7EA6-E9103733EC41}"/>
              </a:ext>
            </a:extLst>
          </p:cNvPr>
          <p:cNvPicPr>
            <a:picLocks noChangeAspect="1"/>
          </p:cNvPicPr>
          <p:nvPr/>
        </p:nvPicPr>
        <p:blipFill>
          <a:blip r:embed="rId3"/>
          <a:stretch>
            <a:fillRect/>
          </a:stretch>
        </p:blipFill>
        <p:spPr>
          <a:xfrm>
            <a:off x="0" y="4883552"/>
            <a:ext cx="1608993" cy="300091"/>
          </a:xfrm>
          <a:prstGeom prst="rect">
            <a:avLst/>
          </a:prstGeom>
        </p:spPr>
      </p:pic>
      <p:sp>
        <p:nvSpPr>
          <p:cNvPr id="14" name="TextBox 13">
            <a:extLst>
              <a:ext uri="{FF2B5EF4-FFF2-40B4-BE49-F238E27FC236}">
                <a16:creationId xmlns:a16="http://schemas.microsoft.com/office/drawing/2014/main" id="{9A0636CD-AE99-51E5-5F3E-BD08216878C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18</a:t>
            </a:r>
          </a:p>
        </p:txBody>
      </p:sp>
      <p:pic>
        <p:nvPicPr>
          <p:cNvPr id="20" name="Picture 19" descr="A picture containing text&#10;&#10;Description automatically generated">
            <a:extLst>
              <a:ext uri="{FF2B5EF4-FFF2-40B4-BE49-F238E27FC236}">
                <a16:creationId xmlns:a16="http://schemas.microsoft.com/office/drawing/2014/main" id="{7A65AEA6-1D3B-8CB0-7070-408DF9EDA63A}"/>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23B67C65-789F-6F0C-E0EA-017C077D6EA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84422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4E4ECC-0D22-0030-15A0-F293D0C8B1F7}"/>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880A21EC-697B-15BC-F1C6-71EAA3DF1576}"/>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C8319BB0-5F74-1FB9-3444-3377C7A60C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19</a:t>
            </a:r>
          </a:p>
        </p:txBody>
      </p:sp>
      <p:pic>
        <p:nvPicPr>
          <p:cNvPr id="14" name="Picture 13" descr="A picture containing text&#10;&#10;Description automatically generated">
            <a:extLst>
              <a:ext uri="{FF2B5EF4-FFF2-40B4-BE49-F238E27FC236}">
                <a16:creationId xmlns:a16="http://schemas.microsoft.com/office/drawing/2014/main" id="{FCF6BFEB-A492-6797-41D0-D9B71C55C435}"/>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2" name="Picture 2" descr="Graphical user interface, text, application&#10;&#10;Description automatically generated">
            <a:extLst>
              <a:ext uri="{FF2B5EF4-FFF2-40B4-BE49-F238E27FC236}">
                <a16:creationId xmlns:a16="http://schemas.microsoft.com/office/drawing/2014/main" id="{728025BC-B62C-E217-B2C7-186E95D37443}"/>
              </a:ext>
            </a:extLst>
          </p:cNvPr>
          <p:cNvPicPr>
            <a:picLocks noChangeAspect="1"/>
          </p:cNvPicPr>
          <p:nvPr/>
        </p:nvPicPr>
        <p:blipFill rotWithShape="1">
          <a:blip r:embed="rId5"/>
          <a:srcRect t="9449" r="-96" b="4863"/>
          <a:stretch/>
        </p:blipFill>
        <p:spPr>
          <a:xfrm>
            <a:off x="976313" y="989991"/>
            <a:ext cx="7294574" cy="3900866"/>
          </a:xfrm>
          <a:prstGeom prst="rect">
            <a:avLst/>
          </a:prstGeom>
        </p:spPr>
      </p:pic>
      <p:sp>
        <p:nvSpPr>
          <p:cNvPr id="4" name="TextBox 3">
            <a:extLst>
              <a:ext uri="{FF2B5EF4-FFF2-40B4-BE49-F238E27FC236}">
                <a16:creationId xmlns:a16="http://schemas.microsoft.com/office/drawing/2014/main" id="{49F42CA6-4E7C-9689-6303-CD45B43EF9F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7" name="Title 1">
            <a:extLst>
              <a:ext uri="{FF2B5EF4-FFF2-40B4-BE49-F238E27FC236}">
                <a16:creationId xmlns:a16="http://schemas.microsoft.com/office/drawing/2014/main" id="{5F1682FF-DC92-C856-C171-9523AEBA03D3}"/>
              </a:ext>
            </a:extLst>
          </p:cNvPr>
          <p:cNvSpPr>
            <a:spLocks noGrp="1"/>
          </p:cNvSpPr>
          <p:nvPr>
            <p:ph type="title"/>
          </p:nvPr>
        </p:nvSpPr>
        <p:spPr>
          <a:xfrm>
            <a:off x="1578719" y="255810"/>
            <a:ext cx="5546568" cy="857343"/>
          </a:xfrm>
        </p:spPr>
        <p:txBody>
          <a:bodyPr/>
          <a:lstStyle/>
          <a:p>
            <a:r>
              <a:rPr lang="en-US" sz="3900"/>
              <a:t>50% Completion OF THE PROJECT</a:t>
            </a:r>
          </a:p>
        </p:txBody>
      </p:sp>
    </p:spTree>
    <p:extLst>
      <p:ext uri="{BB962C8B-B14F-4D97-AF65-F5344CB8AC3E}">
        <p14:creationId xmlns:p14="http://schemas.microsoft.com/office/powerpoint/2010/main" val="2875036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3210240" y="338749"/>
            <a:ext cx="2723470" cy="586939"/>
          </a:xfrm>
        </p:spPr>
        <p:txBody>
          <a:bodyPr/>
          <a:lstStyle/>
          <a:p>
            <a:r>
              <a:rPr lang="en-US"/>
              <a:t>Team members</a:t>
            </a:r>
          </a:p>
        </p:txBody>
      </p:sp>
      <p:pic>
        <p:nvPicPr>
          <p:cNvPr id="6" name="Picture 4">
            <a:extLst>
              <a:ext uri="{FF2B5EF4-FFF2-40B4-BE49-F238E27FC236}">
                <a16:creationId xmlns:a16="http://schemas.microsoft.com/office/drawing/2014/main" id="{CFF7A2AC-B574-F32A-EA49-CA4CA8914D88}"/>
              </a:ext>
            </a:extLst>
          </p:cNvPr>
          <p:cNvPicPr>
            <a:picLocks noChangeAspect="1"/>
          </p:cNvPicPr>
          <p:nvPr/>
        </p:nvPicPr>
        <p:blipFill>
          <a:blip r:embed="rId2"/>
          <a:stretch>
            <a:fillRect/>
          </a:stretch>
        </p:blipFill>
        <p:spPr>
          <a:xfrm>
            <a:off x="0" y="4870601"/>
            <a:ext cx="9152165" cy="271978"/>
          </a:xfrm>
          <a:prstGeom prst="rect">
            <a:avLst/>
          </a:prstGeom>
        </p:spPr>
      </p:pic>
      <p:pic>
        <p:nvPicPr>
          <p:cNvPr id="4" name="Picture 7">
            <a:extLst>
              <a:ext uri="{FF2B5EF4-FFF2-40B4-BE49-F238E27FC236}">
                <a16:creationId xmlns:a16="http://schemas.microsoft.com/office/drawing/2014/main" id="{2D604AEF-6A80-35C7-D956-44052CECD669}"/>
              </a:ext>
            </a:extLst>
          </p:cNvPr>
          <p:cNvPicPr>
            <a:picLocks noChangeAspect="1"/>
          </p:cNvPicPr>
          <p:nvPr/>
        </p:nvPicPr>
        <p:blipFill>
          <a:blip r:embed="rId3"/>
          <a:stretch>
            <a:fillRect/>
          </a:stretch>
        </p:blipFill>
        <p:spPr>
          <a:xfrm>
            <a:off x="0" y="4874760"/>
            <a:ext cx="1608993" cy="264921"/>
          </a:xfrm>
          <a:prstGeom prst="rect">
            <a:avLst/>
          </a:prstGeom>
        </p:spPr>
      </p:pic>
      <p:pic>
        <p:nvPicPr>
          <p:cNvPr id="3" name="Picture 4">
            <a:extLst>
              <a:ext uri="{FF2B5EF4-FFF2-40B4-BE49-F238E27FC236}">
                <a16:creationId xmlns:a16="http://schemas.microsoft.com/office/drawing/2014/main" id="{2D591C88-CFB9-AD3D-6C4F-DF5D4991AA69}"/>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7">
            <a:extLst>
              <a:ext uri="{FF2B5EF4-FFF2-40B4-BE49-F238E27FC236}">
                <a16:creationId xmlns:a16="http://schemas.microsoft.com/office/drawing/2014/main" id="{9B88C18A-A50B-BA7F-352E-0652D31D6707}"/>
              </a:ext>
            </a:extLst>
          </p:cNvPr>
          <p:cNvPicPr>
            <a:picLocks noChangeAspect="1"/>
          </p:cNvPicPr>
          <p:nvPr/>
        </p:nvPicPr>
        <p:blipFill>
          <a:blip r:embed="rId3"/>
          <a:stretch>
            <a:fillRect/>
          </a:stretch>
        </p:blipFill>
        <p:spPr>
          <a:xfrm>
            <a:off x="0" y="4874760"/>
            <a:ext cx="1608993" cy="308882"/>
          </a:xfrm>
          <a:prstGeom prst="rect">
            <a:avLst/>
          </a:prstGeom>
        </p:spPr>
      </p:pic>
      <p:sp>
        <p:nvSpPr>
          <p:cNvPr id="11" name="TextBox 10">
            <a:extLst>
              <a:ext uri="{FF2B5EF4-FFF2-40B4-BE49-F238E27FC236}">
                <a16:creationId xmlns:a16="http://schemas.microsoft.com/office/drawing/2014/main" id="{D6CAC127-7D89-7BC9-D275-8E13FB17E51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02</a:t>
            </a:r>
          </a:p>
        </p:txBody>
      </p:sp>
      <p:pic>
        <p:nvPicPr>
          <p:cNvPr id="5" name="Picture 7" descr="Table&#10;&#10;Description automatically generated">
            <a:extLst>
              <a:ext uri="{FF2B5EF4-FFF2-40B4-BE49-F238E27FC236}">
                <a16:creationId xmlns:a16="http://schemas.microsoft.com/office/drawing/2014/main" id="{DA2ED32C-FFC2-7EC1-BF16-A48E3BED29DE}"/>
              </a:ext>
            </a:extLst>
          </p:cNvPr>
          <p:cNvPicPr>
            <a:picLocks noChangeAspect="1"/>
          </p:cNvPicPr>
          <p:nvPr/>
        </p:nvPicPr>
        <p:blipFill rotWithShape="1">
          <a:blip r:embed="rId4"/>
          <a:srcRect l="2087" r="-161" b="249"/>
          <a:stretch/>
        </p:blipFill>
        <p:spPr>
          <a:xfrm>
            <a:off x="1890346" y="1027050"/>
            <a:ext cx="5380730" cy="3511446"/>
          </a:xfrm>
          <a:prstGeom prst="rect">
            <a:avLst/>
          </a:prstGeom>
        </p:spPr>
      </p:pic>
      <p:sp>
        <p:nvSpPr>
          <p:cNvPr id="9" name="TextBox 8">
            <a:extLst>
              <a:ext uri="{FF2B5EF4-FFF2-40B4-BE49-F238E27FC236}">
                <a16:creationId xmlns:a16="http://schemas.microsoft.com/office/drawing/2014/main" id="{DB1B5182-2D2D-6402-339E-65A99BFDE634}"/>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03965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DDEA26-8635-ED8E-7EA0-EF5BA6614EB3}"/>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1569459-F487-D0C8-050E-6073945099EC}"/>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75E17CB-71A5-F984-C666-ADE5CD32DB7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20</a:t>
            </a:r>
          </a:p>
        </p:txBody>
      </p:sp>
      <p:pic>
        <p:nvPicPr>
          <p:cNvPr id="14" name="Picture 13" descr="A picture containing text&#10;&#10;Description automatically generated">
            <a:extLst>
              <a:ext uri="{FF2B5EF4-FFF2-40B4-BE49-F238E27FC236}">
                <a16:creationId xmlns:a16="http://schemas.microsoft.com/office/drawing/2014/main" id="{B47A97CA-020F-7D3D-0759-38168458484F}"/>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38BE8965-2A04-1043-A4C3-BB2D4F6CD7D2}"/>
              </a:ext>
            </a:extLst>
          </p:cNvPr>
          <p:cNvPicPr>
            <a:picLocks noChangeAspect="1"/>
          </p:cNvPicPr>
          <p:nvPr/>
        </p:nvPicPr>
        <p:blipFill rotWithShape="1">
          <a:blip r:embed="rId5"/>
          <a:srcRect t="20934" b="5047"/>
          <a:stretch/>
        </p:blipFill>
        <p:spPr>
          <a:xfrm>
            <a:off x="0" y="-2197"/>
            <a:ext cx="9144000" cy="4874197"/>
          </a:xfrm>
          <a:prstGeom prst="rect">
            <a:avLst/>
          </a:prstGeom>
        </p:spPr>
      </p:pic>
      <p:sp>
        <p:nvSpPr>
          <p:cNvPr id="3" name="TextBox 2">
            <a:extLst>
              <a:ext uri="{FF2B5EF4-FFF2-40B4-BE49-F238E27FC236}">
                <a16:creationId xmlns:a16="http://schemas.microsoft.com/office/drawing/2014/main" id="{A96A6469-9B36-0A15-3DAB-7C733E16A54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9835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9D4F1-449C-A40C-94E0-4BAB9B8EED75}"/>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0F1B055-A2A0-9AE1-031E-F13F90EAD7B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58887393-56F7-24FF-0AB9-416A123382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21</a:t>
            </a:r>
          </a:p>
        </p:txBody>
      </p:sp>
      <p:pic>
        <p:nvPicPr>
          <p:cNvPr id="14" name="Picture 13" descr="A picture containing text&#10;&#10;Description automatically generated">
            <a:extLst>
              <a:ext uri="{FF2B5EF4-FFF2-40B4-BE49-F238E27FC236}">
                <a16:creationId xmlns:a16="http://schemas.microsoft.com/office/drawing/2014/main" id="{73416A60-C001-5393-3FF8-8754FA5DE2C5}"/>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FFD2151A-4EAF-FCB3-D146-728FA7384556}"/>
              </a:ext>
            </a:extLst>
          </p:cNvPr>
          <p:cNvPicPr>
            <a:picLocks noChangeAspect="1"/>
          </p:cNvPicPr>
          <p:nvPr/>
        </p:nvPicPr>
        <p:blipFill rotWithShape="1">
          <a:blip r:embed="rId5"/>
          <a:srcRect t="21841" r="-96" b="5735"/>
          <a:stretch/>
        </p:blipFill>
        <p:spPr>
          <a:xfrm>
            <a:off x="0" y="-2198"/>
            <a:ext cx="9144012" cy="4876120"/>
          </a:xfrm>
          <a:prstGeom prst="rect">
            <a:avLst/>
          </a:prstGeom>
        </p:spPr>
      </p:pic>
      <p:sp>
        <p:nvSpPr>
          <p:cNvPr id="3" name="TextBox 2">
            <a:extLst>
              <a:ext uri="{FF2B5EF4-FFF2-40B4-BE49-F238E27FC236}">
                <a16:creationId xmlns:a16="http://schemas.microsoft.com/office/drawing/2014/main" id="{8EF78153-33CC-113E-1B0B-41B3A3C1221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grpSp>
        <p:nvGrpSpPr>
          <p:cNvPr id="23" name="Group 22">
            <a:extLst>
              <a:ext uri="{FF2B5EF4-FFF2-40B4-BE49-F238E27FC236}">
                <a16:creationId xmlns:a16="http://schemas.microsoft.com/office/drawing/2014/main" id="{32555D7F-74B5-2B59-018B-9FA35B39437C}"/>
              </a:ext>
            </a:extLst>
          </p:cNvPr>
          <p:cNvGrpSpPr/>
          <p:nvPr/>
        </p:nvGrpSpPr>
        <p:grpSpPr>
          <a:xfrm>
            <a:off x="6016625" y="3306363"/>
            <a:ext cx="2786062" cy="1396196"/>
            <a:chOff x="0" y="-3574"/>
            <a:chExt cx="9143999" cy="5150633"/>
          </a:xfrm>
        </p:grpSpPr>
        <p:pic>
          <p:nvPicPr>
            <p:cNvPr id="19" name="Picture 6" descr="Chart, bar chart&#10;&#10;Description automatically generated">
              <a:extLst>
                <a:ext uri="{FF2B5EF4-FFF2-40B4-BE49-F238E27FC236}">
                  <a16:creationId xmlns:a16="http://schemas.microsoft.com/office/drawing/2014/main" id="{F7D97193-C543-EC9A-5FAD-5DF91A840577}"/>
                </a:ext>
              </a:extLst>
            </p:cNvPr>
            <p:cNvPicPr>
              <a:picLocks noChangeAspect="1"/>
            </p:cNvPicPr>
            <p:nvPr/>
          </p:nvPicPr>
          <p:blipFill>
            <a:blip r:embed="rId6"/>
            <a:stretch>
              <a:fillRect/>
            </a:stretch>
          </p:blipFill>
          <p:spPr>
            <a:xfrm>
              <a:off x="0" y="-3574"/>
              <a:ext cx="4572000" cy="2961363"/>
            </a:xfrm>
            <a:prstGeom prst="rect">
              <a:avLst/>
            </a:prstGeom>
          </p:spPr>
        </p:pic>
        <p:pic>
          <p:nvPicPr>
            <p:cNvPr id="20" name="Picture 7" descr="Chart, bar chart&#10;&#10;Description automatically generated">
              <a:extLst>
                <a:ext uri="{FF2B5EF4-FFF2-40B4-BE49-F238E27FC236}">
                  <a16:creationId xmlns:a16="http://schemas.microsoft.com/office/drawing/2014/main" id="{CD086922-CCB9-D3CC-0C72-D7A9C35D2680}"/>
                </a:ext>
              </a:extLst>
            </p:cNvPr>
            <p:cNvPicPr>
              <a:picLocks noChangeAspect="1"/>
            </p:cNvPicPr>
            <p:nvPr/>
          </p:nvPicPr>
          <p:blipFill>
            <a:blip r:embed="rId7"/>
            <a:stretch>
              <a:fillRect/>
            </a:stretch>
          </p:blipFill>
          <p:spPr>
            <a:xfrm>
              <a:off x="4431323" y="3117"/>
              <a:ext cx="4712676" cy="2577007"/>
            </a:xfrm>
            <a:prstGeom prst="rect">
              <a:avLst/>
            </a:prstGeom>
          </p:spPr>
        </p:pic>
        <p:pic>
          <p:nvPicPr>
            <p:cNvPr id="21" name="Picture 8" descr="Chart, bar chart&#10;&#10;Description automatically generated">
              <a:extLst>
                <a:ext uri="{FF2B5EF4-FFF2-40B4-BE49-F238E27FC236}">
                  <a16:creationId xmlns:a16="http://schemas.microsoft.com/office/drawing/2014/main" id="{06DB208D-8F48-4DC7-1C29-86C6176DD11F}"/>
                </a:ext>
              </a:extLst>
            </p:cNvPr>
            <p:cNvPicPr>
              <a:picLocks noChangeAspect="1"/>
            </p:cNvPicPr>
            <p:nvPr/>
          </p:nvPicPr>
          <p:blipFill>
            <a:blip r:embed="rId8"/>
            <a:stretch>
              <a:fillRect/>
            </a:stretch>
          </p:blipFill>
          <p:spPr>
            <a:xfrm>
              <a:off x="7404" y="2873376"/>
              <a:ext cx="4624752" cy="2273683"/>
            </a:xfrm>
            <a:prstGeom prst="rect">
              <a:avLst/>
            </a:prstGeom>
          </p:spPr>
        </p:pic>
        <p:pic>
          <p:nvPicPr>
            <p:cNvPr id="22" name="Picture 9" descr="Chart, bar chart&#10;&#10;Description automatically generated">
              <a:extLst>
                <a:ext uri="{FF2B5EF4-FFF2-40B4-BE49-F238E27FC236}">
                  <a16:creationId xmlns:a16="http://schemas.microsoft.com/office/drawing/2014/main" id="{694BC1AD-2C97-0507-C66A-23DCEBCA0B20}"/>
                </a:ext>
              </a:extLst>
            </p:cNvPr>
            <p:cNvPicPr>
              <a:picLocks noChangeAspect="1"/>
            </p:cNvPicPr>
            <p:nvPr/>
          </p:nvPicPr>
          <p:blipFill>
            <a:blip r:embed="rId9"/>
            <a:stretch>
              <a:fillRect/>
            </a:stretch>
          </p:blipFill>
          <p:spPr>
            <a:xfrm>
              <a:off x="4473742" y="2567135"/>
              <a:ext cx="4668252" cy="2575965"/>
            </a:xfrm>
            <a:prstGeom prst="rect">
              <a:avLst/>
            </a:prstGeom>
          </p:spPr>
        </p:pic>
      </p:grpSp>
    </p:spTree>
    <p:extLst>
      <p:ext uri="{BB962C8B-B14F-4D97-AF65-F5344CB8AC3E}">
        <p14:creationId xmlns:p14="http://schemas.microsoft.com/office/powerpoint/2010/main" val="224931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C4F1BF38-4B1D-7070-CB01-2C9759B9AED6}"/>
              </a:ext>
            </a:extLst>
          </p:cNvPr>
          <p:cNvPicPr>
            <a:picLocks noChangeAspect="1"/>
          </p:cNvPicPr>
          <p:nvPr/>
        </p:nvPicPr>
        <p:blipFill rotWithShape="1">
          <a:blip r:embed="rId2"/>
          <a:srcRect l="6667" r="-289"/>
          <a:stretch/>
        </p:blipFill>
        <p:spPr>
          <a:xfrm>
            <a:off x="2006" y="-187"/>
            <a:ext cx="9145395" cy="4863137"/>
          </a:xfrm>
          <a:prstGeom prst="rect">
            <a:avLst/>
          </a:prstGeom>
        </p:spPr>
      </p:pic>
      <p:pic>
        <p:nvPicPr>
          <p:cNvPr id="7" name="Picture 6">
            <a:extLst>
              <a:ext uri="{FF2B5EF4-FFF2-40B4-BE49-F238E27FC236}">
                <a16:creationId xmlns:a16="http://schemas.microsoft.com/office/drawing/2014/main" id="{50CAAD8A-BACF-495E-1F44-AAFE160707D1}"/>
              </a:ext>
            </a:extLst>
          </p:cNvPr>
          <p:cNvPicPr>
            <a:picLocks noChangeAspect="1"/>
          </p:cNvPicPr>
          <p:nvPr/>
        </p:nvPicPr>
        <p:blipFill>
          <a:blip r:embed="rId3"/>
          <a:stretch>
            <a:fillRect/>
          </a:stretch>
        </p:blipFill>
        <p:spPr>
          <a:xfrm>
            <a:off x="0" y="4871231"/>
            <a:ext cx="9144000" cy="315938"/>
          </a:xfrm>
          <a:prstGeom prst="rect">
            <a:avLst/>
          </a:prstGeom>
        </p:spPr>
      </p:pic>
      <p:pic>
        <p:nvPicPr>
          <p:cNvPr id="9" name="Picture 8">
            <a:extLst>
              <a:ext uri="{FF2B5EF4-FFF2-40B4-BE49-F238E27FC236}">
                <a16:creationId xmlns:a16="http://schemas.microsoft.com/office/drawing/2014/main" id="{EC020713-6B27-E425-D4B6-5D37A5D8CCDD}"/>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7627B2BD-4A48-DC39-69F2-C1BB0A31FBF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22</a:t>
            </a:r>
          </a:p>
        </p:txBody>
      </p:sp>
      <p:pic>
        <p:nvPicPr>
          <p:cNvPr id="15" name="Picture 14" descr="A picture containing text&#10;&#10;Description automatically generated">
            <a:extLst>
              <a:ext uri="{FF2B5EF4-FFF2-40B4-BE49-F238E27FC236}">
                <a16:creationId xmlns:a16="http://schemas.microsoft.com/office/drawing/2014/main" id="{65880BFE-D981-8060-81B3-D8BA279CA37F}"/>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5B0746A2-F493-B983-7DD3-6B62BEBE253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grpSp>
        <p:nvGrpSpPr>
          <p:cNvPr id="4" name="Group 3">
            <a:extLst>
              <a:ext uri="{FF2B5EF4-FFF2-40B4-BE49-F238E27FC236}">
                <a16:creationId xmlns:a16="http://schemas.microsoft.com/office/drawing/2014/main" id="{FF45ED9B-5FB8-0500-0179-A2007FCE4673}"/>
              </a:ext>
            </a:extLst>
          </p:cNvPr>
          <p:cNvGrpSpPr/>
          <p:nvPr/>
        </p:nvGrpSpPr>
        <p:grpSpPr>
          <a:xfrm>
            <a:off x="4034255" y="2385138"/>
            <a:ext cx="5107738" cy="2498507"/>
            <a:chOff x="4034255" y="2385138"/>
            <a:chExt cx="9139989" cy="4871820"/>
          </a:xfrm>
        </p:grpSpPr>
        <p:pic>
          <p:nvPicPr>
            <p:cNvPr id="6" name="Picture 5" descr="Chart, bar chart&#10;&#10;Description automatically generated">
              <a:extLst>
                <a:ext uri="{FF2B5EF4-FFF2-40B4-BE49-F238E27FC236}">
                  <a16:creationId xmlns:a16="http://schemas.microsoft.com/office/drawing/2014/main" id="{3A2634C8-53B2-E3EB-91CD-4E246353F57B}"/>
                </a:ext>
              </a:extLst>
            </p:cNvPr>
            <p:cNvPicPr>
              <a:picLocks noChangeAspect="1"/>
            </p:cNvPicPr>
            <p:nvPr/>
          </p:nvPicPr>
          <p:blipFill>
            <a:blip r:embed="rId6"/>
            <a:stretch>
              <a:fillRect/>
            </a:stretch>
          </p:blipFill>
          <p:spPr>
            <a:xfrm>
              <a:off x="4034255" y="2385138"/>
              <a:ext cx="4317331" cy="4854985"/>
            </a:xfrm>
            <a:prstGeom prst="rect">
              <a:avLst/>
            </a:prstGeom>
          </p:spPr>
        </p:pic>
        <p:pic>
          <p:nvPicPr>
            <p:cNvPr id="8" name="Picture 7" descr="Chart, bar chart&#10;&#10;Description automatically generated">
              <a:extLst>
                <a:ext uri="{FF2B5EF4-FFF2-40B4-BE49-F238E27FC236}">
                  <a16:creationId xmlns:a16="http://schemas.microsoft.com/office/drawing/2014/main" id="{8AC61798-0435-05CD-4C79-8BC0E65AC1A2}"/>
                </a:ext>
              </a:extLst>
            </p:cNvPr>
            <p:cNvPicPr>
              <a:picLocks noChangeAspect="1"/>
            </p:cNvPicPr>
            <p:nvPr/>
          </p:nvPicPr>
          <p:blipFill>
            <a:blip r:embed="rId7"/>
            <a:stretch>
              <a:fillRect/>
            </a:stretch>
          </p:blipFill>
          <p:spPr>
            <a:xfrm>
              <a:off x="8355597" y="2388356"/>
              <a:ext cx="4818647" cy="4868602"/>
            </a:xfrm>
            <a:prstGeom prst="rect">
              <a:avLst/>
            </a:prstGeom>
          </p:spPr>
        </p:pic>
      </p:grpSp>
      <p:grpSp>
        <p:nvGrpSpPr>
          <p:cNvPr id="16" name="Group 15">
            <a:extLst>
              <a:ext uri="{FF2B5EF4-FFF2-40B4-BE49-F238E27FC236}">
                <a16:creationId xmlns:a16="http://schemas.microsoft.com/office/drawing/2014/main" id="{E98BEEDC-5486-C51B-8F76-AD8E0D466CFC}"/>
              </a:ext>
            </a:extLst>
          </p:cNvPr>
          <p:cNvGrpSpPr/>
          <p:nvPr/>
        </p:nvGrpSpPr>
        <p:grpSpPr>
          <a:xfrm>
            <a:off x="4502567" y="2242264"/>
            <a:ext cx="4353676" cy="2625507"/>
            <a:chOff x="2005" y="3888"/>
            <a:chExt cx="9139989" cy="4871820"/>
          </a:xfrm>
        </p:grpSpPr>
        <p:pic>
          <p:nvPicPr>
            <p:cNvPr id="14" name="Picture 16" descr="Chart, bar chart&#10;&#10;Description automatically generated">
              <a:extLst>
                <a:ext uri="{FF2B5EF4-FFF2-40B4-BE49-F238E27FC236}">
                  <a16:creationId xmlns:a16="http://schemas.microsoft.com/office/drawing/2014/main" id="{715B44C6-F9BC-06B7-1D31-DD9DEFFAA6D2}"/>
                </a:ext>
              </a:extLst>
            </p:cNvPr>
            <p:cNvPicPr>
              <a:picLocks noChangeAspect="1"/>
            </p:cNvPicPr>
            <p:nvPr/>
          </p:nvPicPr>
          <p:blipFill>
            <a:blip r:embed="rId7"/>
            <a:stretch>
              <a:fillRect/>
            </a:stretch>
          </p:blipFill>
          <p:spPr>
            <a:xfrm>
              <a:off x="4323347" y="7106"/>
              <a:ext cx="4818647" cy="4868602"/>
            </a:xfrm>
            <a:prstGeom prst="rect">
              <a:avLst/>
            </a:prstGeom>
          </p:spPr>
        </p:pic>
        <p:pic>
          <p:nvPicPr>
            <p:cNvPr id="12" name="Picture 15" descr="Chart, bar chart&#10;&#10;Description automatically generated">
              <a:extLst>
                <a:ext uri="{FF2B5EF4-FFF2-40B4-BE49-F238E27FC236}">
                  <a16:creationId xmlns:a16="http://schemas.microsoft.com/office/drawing/2014/main" id="{12F28393-0CFC-862D-B0BD-951C4260E56F}"/>
                </a:ext>
              </a:extLst>
            </p:cNvPr>
            <p:cNvPicPr>
              <a:picLocks noChangeAspect="1"/>
            </p:cNvPicPr>
            <p:nvPr/>
          </p:nvPicPr>
          <p:blipFill>
            <a:blip r:embed="rId6"/>
            <a:stretch>
              <a:fillRect/>
            </a:stretch>
          </p:blipFill>
          <p:spPr>
            <a:xfrm>
              <a:off x="2005" y="3888"/>
              <a:ext cx="4317331" cy="4854985"/>
            </a:xfrm>
            <a:prstGeom prst="rect">
              <a:avLst/>
            </a:prstGeom>
          </p:spPr>
        </p:pic>
      </p:grpSp>
    </p:spTree>
    <p:extLst>
      <p:ext uri="{BB962C8B-B14F-4D97-AF65-F5344CB8AC3E}">
        <p14:creationId xmlns:p14="http://schemas.microsoft.com/office/powerpoint/2010/main" val="2826909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DA97E-43A4-1896-0905-CE6CD2D9513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C1B735F-E92B-7DBA-5894-50D6306ED8F7}"/>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0B2A618-9DAD-E2C9-477D-D40F7090AA3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23</a:t>
            </a:r>
          </a:p>
        </p:txBody>
      </p:sp>
      <p:pic>
        <p:nvPicPr>
          <p:cNvPr id="14" name="Picture 13" descr="A picture containing text&#10;&#10;Description automatically generated">
            <a:extLst>
              <a:ext uri="{FF2B5EF4-FFF2-40B4-BE49-F238E27FC236}">
                <a16:creationId xmlns:a16="http://schemas.microsoft.com/office/drawing/2014/main" id="{250D11C0-1055-596E-6523-292F0A5FE583}"/>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ED2A85E1-2A2C-E666-D7D8-9FCFD7C6F90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3" name="Title 1">
            <a:extLst>
              <a:ext uri="{FF2B5EF4-FFF2-40B4-BE49-F238E27FC236}">
                <a16:creationId xmlns:a16="http://schemas.microsoft.com/office/drawing/2014/main" id="{ABD6EBCB-04AE-3DF1-A997-8120889A9C52}"/>
              </a:ext>
            </a:extLst>
          </p:cNvPr>
          <p:cNvSpPr>
            <a:spLocks noGrp="1"/>
          </p:cNvSpPr>
          <p:nvPr>
            <p:ph type="title"/>
          </p:nvPr>
        </p:nvSpPr>
        <p:spPr>
          <a:xfrm>
            <a:off x="1610469" y="247872"/>
            <a:ext cx="5546568" cy="857343"/>
          </a:xfrm>
        </p:spPr>
        <p:txBody>
          <a:bodyPr/>
          <a:lstStyle/>
          <a:p>
            <a:r>
              <a:rPr lang="en-US" sz="3900"/>
              <a:t>90% Completion OF THE PROJECT</a:t>
            </a:r>
          </a:p>
        </p:txBody>
      </p:sp>
      <p:pic>
        <p:nvPicPr>
          <p:cNvPr id="7" name="Picture 6" descr="A screen shot of a computer&#10;&#10;Description automatically generated">
            <a:extLst>
              <a:ext uri="{FF2B5EF4-FFF2-40B4-BE49-F238E27FC236}">
                <a16:creationId xmlns:a16="http://schemas.microsoft.com/office/drawing/2014/main" id="{E9D309B0-B999-A16F-FB92-C4D3623525D2}"/>
              </a:ext>
            </a:extLst>
          </p:cNvPr>
          <p:cNvPicPr>
            <a:picLocks noChangeAspect="1"/>
          </p:cNvPicPr>
          <p:nvPr/>
        </p:nvPicPr>
        <p:blipFill>
          <a:blip r:embed="rId5"/>
          <a:stretch>
            <a:fillRect/>
          </a:stretch>
        </p:blipFill>
        <p:spPr>
          <a:xfrm>
            <a:off x="73025" y="800100"/>
            <a:ext cx="4338637" cy="3979862"/>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67B1C1E5-BAE9-F58E-D066-B52C3D896FA0}"/>
              </a:ext>
            </a:extLst>
          </p:cNvPr>
          <p:cNvPicPr>
            <a:picLocks noChangeAspect="1"/>
          </p:cNvPicPr>
          <p:nvPr/>
        </p:nvPicPr>
        <p:blipFill>
          <a:blip r:embed="rId6"/>
          <a:stretch>
            <a:fillRect/>
          </a:stretch>
        </p:blipFill>
        <p:spPr>
          <a:xfrm>
            <a:off x="4414838" y="800100"/>
            <a:ext cx="4656137" cy="3979862"/>
          </a:xfrm>
          <a:prstGeom prst="rect">
            <a:avLst/>
          </a:prstGeom>
        </p:spPr>
      </p:pic>
    </p:spTree>
    <p:extLst>
      <p:ext uri="{BB962C8B-B14F-4D97-AF65-F5344CB8AC3E}">
        <p14:creationId xmlns:p14="http://schemas.microsoft.com/office/powerpoint/2010/main" val="2752817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DA97E-43A4-1896-0905-CE6CD2D9513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C1B735F-E92B-7DBA-5894-50D6306ED8F7}"/>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0B2A618-9DAD-E2C9-477D-D40F7090AA3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24</a:t>
            </a:r>
          </a:p>
        </p:txBody>
      </p:sp>
      <p:pic>
        <p:nvPicPr>
          <p:cNvPr id="14" name="Picture 13" descr="A picture containing text&#10;&#10;Description automatically generated">
            <a:extLst>
              <a:ext uri="{FF2B5EF4-FFF2-40B4-BE49-F238E27FC236}">
                <a16:creationId xmlns:a16="http://schemas.microsoft.com/office/drawing/2014/main" id="{250D11C0-1055-596E-6523-292F0A5FE583}"/>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ED2A85E1-2A2C-E666-D7D8-9FCFD7C6F90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2" name="Picture 1" descr="A screen shot of a computer program&#10;&#10;Description automatically generated">
            <a:extLst>
              <a:ext uri="{FF2B5EF4-FFF2-40B4-BE49-F238E27FC236}">
                <a16:creationId xmlns:a16="http://schemas.microsoft.com/office/drawing/2014/main" id="{AED7C014-3175-B71F-E25D-1FB965767AA5}"/>
              </a:ext>
            </a:extLst>
          </p:cNvPr>
          <p:cNvPicPr>
            <a:picLocks noChangeAspect="1"/>
          </p:cNvPicPr>
          <p:nvPr/>
        </p:nvPicPr>
        <p:blipFill>
          <a:blip r:embed="rId5"/>
          <a:stretch>
            <a:fillRect/>
          </a:stretch>
        </p:blipFill>
        <p:spPr>
          <a:xfrm>
            <a:off x="1588" y="411163"/>
            <a:ext cx="4568825" cy="4376737"/>
          </a:xfrm>
          <a:prstGeom prst="rect">
            <a:avLst/>
          </a:prstGeom>
        </p:spPr>
      </p:pic>
      <p:pic>
        <p:nvPicPr>
          <p:cNvPr id="3" name="Picture 2" descr="A screen shot of a computer program&#10;&#10;Description automatically generated">
            <a:extLst>
              <a:ext uri="{FF2B5EF4-FFF2-40B4-BE49-F238E27FC236}">
                <a16:creationId xmlns:a16="http://schemas.microsoft.com/office/drawing/2014/main" id="{C3CF8EB1-3176-A626-F8F6-303E6306D549}"/>
              </a:ext>
            </a:extLst>
          </p:cNvPr>
          <p:cNvPicPr>
            <a:picLocks noChangeAspect="1"/>
          </p:cNvPicPr>
          <p:nvPr/>
        </p:nvPicPr>
        <p:blipFill>
          <a:blip r:embed="rId6"/>
          <a:stretch>
            <a:fillRect/>
          </a:stretch>
        </p:blipFill>
        <p:spPr>
          <a:xfrm>
            <a:off x="4573588" y="411163"/>
            <a:ext cx="4497387" cy="4376737"/>
          </a:xfrm>
          <a:prstGeom prst="rect">
            <a:avLst/>
          </a:prstGeom>
        </p:spPr>
      </p:pic>
    </p:spTree>
    <p:extLst>
      <p:ext uri="{BB962C8B-B14F-4D97-AF65-F5344CB8AC3E}">
        <p14:creationId xmlns:p14="http://schemas.microsoft.com/office/powerpoint/2010/main" val="461460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DA97E-43A4-1896-0905-CE6CD2D9513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C1B735F-E92B-7DBA-5894-50D6306ED8F7}"/>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0B2A618-9DAD-E2C9-477D-D40F7090AA3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25</a:t>
            </a:r>
          </a:p>
        </p:txBody>
      </p:sp>
      <p:pic>
        <p:nvPicPr>
          <p:cNvPr id="14" name="Picture 13" descr="A picture containing text&#10;&#10;Description automatically generated">
            <a:extLst>
              <a:ext uri="{FF2B5EF4-FFF2-40B4-BE49-F238E27FC236}">
                <a16:creationId xmlns:a16="http://schemas.microsoft.com/office/drawing/2014/main" id="{250D11C0-1055-596E-6523-292F0A5FE583}"/>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ED2A85E1-2A2C-E666-D7D8-9FCFD7C6F90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3" name="Picture 2" descr="A screenshot of a computer program&#10;&#10;Description automatically generated">
            <a:extLst>
              <a:ext uri="{FF2B5EF4-FFF2-40B4-BE49-F238E27FC236}">
                <a16:creationId xmlns:a16="http://schemas.microsoft.com/office/drawing/2014/main" id="{62991F48-B71C-7B18-A751-C5FE6D558DB8}"/>
              </a:ext>
            </a:extLst>
          </p:cNvPr>
          <p:cNvPicPr>
            <a:picLocks noChangeAspect="1"/>
          </p:cNvPicPr>
          <p:nvPr/>
        </p:nvPicPr>
        <p:blipFill>
          <a:blip r:embed="rId5"/>
          <a:stretch>
            <a:fillRect/>
          </a:stretch>
        </p:blipFill>
        <p:spPr>
          <a:xfrm>
            <a:off x="80963" y="403225"/>
            <a:ext cx="4171949" cy="43688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4E9C8671-E271-ED0D-F319-7B98E0E37268}"/>
              </a:ext>
            </a:extLst>
          </p:cNvPr>
          <p:cNvPicPr>
            <a:picLocks noChangeAspect="1"/>
          </p:cNvPicPr>
          <p:nvPr/>
        </p:nvPicPr>
        <p:blipFill>
          <a:blip r:embed="rId6"/>
          <a:stretch>
            <a:fillRect/>
          </a:stretch>
        </p:blipFill>
        <p:spPr>
          <a:xfrm>
            <a:off x="4256088" y="403225"/>
            <a:ext cx="4775200" cy="4368800"/>
          </a:xfrm>
          <a:prstGeom prst="rect">
            <a:avLst/>
          </a:prstGeom>
        </p:spPr>
      </p:pic>
    </p:spTree>
    <p:extLst>
      <p:ext uri="{BB962C8B-B14F-4D97-AF65-F5344CB8AC3E}">
        <p14:creationId xmlns:p14="http://schemas.microsoft.com/office/powerpoint/2010/main" val="1386564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9E3596-8064-D0C9-3DBF-20F47193E3F8}"/>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1E5B90D6-B634-6D3B-907C-BBFFE755CA2A}"/>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98BF9221-58B7-F017-7ACC-63B312203AC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a:t>
            </a:r>
          </a:p>
        </p:txBody>
      </p:sp>
      <p:pic>
        <p:nvPicPr>
          <p:cNvPr id="16" name="Picture 15" descr="A picture containing text&#10;&#10;Description automatically generated">
            <a:extLst>
              <a:ext uri="{FF2B5EF4-FFF2-40B4-BE49-F238E27FC236}">
                <a16:creationId xmlns:a16="http://schemas.microsoft.com/office/drawing/2014/main" id="{4ECC7077-AB0C-2DAF-A606-34F23F72EC6C}"/>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B4526F96-AA50-36E2-AFE5-58E6F1AE1E9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5" name="Title 1">
            <a:extLst>
              <a:ext uri="{FF2B5EF4-FFF2-40B4-BE49-F238E27FC236}">
                <a16:creationId xmlns:a16="http://schemas.microsoft.com/office/drawing/2014/main" id="{05378487-6919-707A-87B8-F0E7E0915D55}"/>
              </a:ext>
            </a:extLst>
          </p:cNvPr>
          <p:cNvSpPr>
            <a:spLocks noGrp="1"/>
          </p:cNvSpPr>
          <p:nvPr/>
        </p:nvSpPr>
        <p:spPr>
          <a:xfrm>
            <a:off x="2564198" y="2127203"/>
            <a:ext cx="3382557" cy="889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GB" sz="4400" dirty="0"/>
              <a:t>Final completion</a:t>
            </a:r>
          </a:p>
        </p:txBody>
      </p:sp>
    </p:spTree>
    <p:extLst>
      <p:ext uri="{BB962C8B-B14F-4D97-AF65-F5344CB8AC3E}">
        <p14:creationId xmlns:p14="http://schemas.microsoft.com/office/powerpoint/2010/main" val="878751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DA97E-43A4-1896-0905-CE6CD2D9513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C1B735F-E92B-7DBA-5894-50D6306ED8F7}"/>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0B2A618-9DAD-E2C9-477D-D40F7090AA3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27</a:t>
            </a:r>
          </a:p>
        </p:txBody>
      </p:sp>
      <p:pic>
        <p:nvPicPr>
          <p:cNvPr id="14" name="Picture 13" descr="A picture containing text&#10;&#10;Description automatically generated">
            <a:extLst>
              <a:ext uri="{FF2B5EF4-FFF2-40B4-BE49-F238E27FC236}">
                <a16:creationId xmlns:a16="http://schemas.microsoft.com/office/drawing/2014/main" id="{250D11C0-1055-596E-6523-292F0A5FE583}"/>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ED2A85E1-2A2C-E666-D7D8-9FCFD7C6F90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7" name="Picture 6" descr="A screenshot of a computer&#10;&#10;Description automatically generated">
            <a:extLst>
              <a:ext uri="{FF2B5EF4-FFF2-40B4-BE49-F238E27FC236}">
                <a16:creationId xmlns:a16="http://schemas.microsoft.com/office/drawing/2014/main" id="{46DD961E-42BA-83DB-BEF7-96A5B4F8D470}"/>
              </a:ext>
            </a:extLst>
          </p:cNvPr>
          <p:cNvPicPr>
            <a:picLocks noChangeAspect="1"/>
          </p:cNvPicPr>
          <p:nvPr/>
        </p:nvPicPr>
        <p:blipFill rotWithShape="1">
          <a:blip r:embed="rId5"/>
          <a:srcRect t="4878" r="-153" b="4336"/>
          <a:stretch/>
        </p:blipFill>
        <p:spPr>
          <a:xfrm>
            <a:off x="57150" y="125413"/>
            <a:ext cx="4513272" cy="244836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977D4F1-75E7-DAFD-D1B3-7E85114EF259}"/>
              </a:ext>
            </a:extLst>
          </p:cNvPr>
          <p:cNvPicPr>
            <a:picLocks noChangeAspect="1"/>
          </p:cNvPicPr>
          <p:nvPr/>
        </p:nvPicPr>
        <p:blipFill rotWithShape="1">
          <a:blip r:embed="rId6"/>
          <a:srcRect t="3134" r="-160" b="3989"/>
          <a:stretch/>
        </p:blipFill>
        <p:spPr>
          <a:xfrm>
            <a:off x="57150" y="2220912"/>
            <a:ext cx="4513271" cy="259057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8B7BFF8-00D7-95F2-80A2-33819B368BD5}"/>
              </a:ext>
            </a:extLst>
          </p:cNvPr>
          <p:cNvPicPr>
            <a:picLocks noChangeAspect="1"/>
          </p:cNvPicPr>
          <p:nvPr/>
        </p:nvPicPr>
        <p:blipFill rotWithShape="1">
          <a:blip r:embed="rId7"/>
          <a:srcRect t="2890" r="-163" b="4335"/>
          <a:stretch/>
        </p:blipFill>
        <p:spPr>
          <a:xfrm>
            <a:off x="4573588" y="125412"/>
            <a:ext cx="4457713" cy="231333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C95448C-DFF5-5825-62AC-167ACF42B195}"/>
              </a:ext>
            </a:extLst>
          </p:cNvPr>
          <p:cNvPicPr>
            <a:picLocks noChangeAspect="1"/>
          </p:cNvPicPr>
          <p:nvPr/>
        </p:nvPicPr>
        <p:blipFill rotWithShape="1">
          <a:blip r:embed="rId8"/>
          <a:srcRect t="3198" r="-164" b="4360"/>
          <a:stretch/>
        </p:blipFill>
        <p:spPr>
          <a:xfrm>
            <a:off x="4573587" y="2435225"/>
            <a:ext cx="4457711" cy="2376852"/>
          </a:xfrm>
          <a:prstGeom prst="rect">
            <a:avLst/>
          </a:prstGeom>
        </p:spPr>
      </p:pic>
    </p:spTree>
    <p:extLst>
      <p:ext uri="{BB962C8B-B14F-4D97-AF65-F5344CB8AC3E}">
        <p14:creationId xmlns:p14="http://schemas.microsoft.com/office/powerpoint/2010/main" val="1115579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2DD4CB-F8B5-EA88-C99D-3FC3417439A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396BF000-6A45-A88B-6D21-82ADA511CD8E}"/>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D156E7E2-9E0D-45D6-994E-9FD5C8348CA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28</a:t>
            </a:r>
          </a:p>
        </p:txBody>
      </p:sp>
      <p:pic>
        <p:nvPicPr>
          <p:cNvPr id="14" name="Picture 13" descr="A picture containing text&#10;&#10;Description automatically generated">
            <a:extLst>
              <a:ext uri="{FF2B5EF4-FFF2-40B4-BE49-F238E27FC236}">
                <a16:creationId xmlns:a16="http://schemas.microsoft.com/office/drawing/2014/main" id="{5C6ADFC8-E0FA-02B0-A0E6-E01C575FEC8E}"/>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32F91E04-03BD-B96E-B3B1-4D35B2FA545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4" name="Picture 3" descr="A screenshot of a computer&#10;&#10;Description automatically generated">
            <a:extLst>
              <a:ext uri="{FF2B5EF4-FFF2-40B4-BE49-F238E27FC236}">
                <a16:creationId xmlns:a16="http://schemas.microsoft.com/office/drawing/2014/main" id="{DB64F61A-47C2-D883-F3AD-5B1BEACCD282}"/>
              </a:ext>
            </a:extLst>
          </p:cNvPr>
          <p:cNvPicPr>
            <a:picLocks noChangeAspect="1"/>
          </p:cNvPicPr>
          <p:nvPr/>
        </p:nvPicPr>
        <p:blipFill rotWithShape="1">
          <a:blip r:embed="rId5"/>
          <a:srcRect t="3988" r="-173" b="4908"/>
          <a:stretch/>
        </p:blipFill>
        <p:spPr>
          <a:xfrm>
            <a:off x="80963" y="252413"/>
            <a:ext cx="4806960" cy="245628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B4142E86-1B77-1398-453C-FFB7CC434E7F}"/>
              </a:ext>
            </a:extLst>
          </p:cNvPr>
          <p:cNvPicPr>
            <a:picLocks noChangeAspect="1"/>
          </p:cNvPicPr>
          <p:nvPr/>
        </p:nvPicPr>
        <p:blipFill rotWithShape="1">
          <a:blip r:embed="rId6"/>
          <a:srcRect t="3631" r="-158" b="4469"/>
          <a:stretch/>
        </p:blipFill>
        <p:spPr>
          <a:xfrm>
            <a:off x="3843338" y="1903413"/>
            <a:ext cx="5053021" cy="2607065"/>
          </a:xfrm>
          <a:prstGeom prst="rect">
            <a:avLst/>
          </a:prstGeom>
        </p:spPr>
      </p:pic>
    </p:spTree>
    <p:extLst>
      <p:ext uri="{BB962C8B-B14F-4D97-AF65-F5344CB8AC3E}">
        <p14:creationId xmlns:p14="http://schemas.microsoft.com/office/powerpoint/2010/main" val="728117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B5EC7F-0C13-2E8C-2841-A9553B4B43CE}"/>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2A045DB-3B76-6937-0DB6-485F683D05B9}"/>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2EA347FE-FEAD-7C9C-64F2-37EE2B5A2DC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29</a:t>
            </a:r>
          </a:p>
        </p:txBody>
      </p:sp>
      <p:pic>
        <p:nvPicPr>
          <p:cNvPr id="14" name="Picture 13" descr="A picture containing text&#10;&#10;Description automatically generated">
            <a:extLst>
              <a:ext uri="{FF2B5EF4-FFF2-40B4-BE49-F238E27FC236}">
                <a16:creationId xmlns:a16="http://schemas.microsoft.com/office/drawing/2014/main" id="{0E69F093-AB35-C397-70B2-81B235B16684}"/>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B7399B94-3268-503D-A778-E376EC477CA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4" name="Picture 3" descr="A screenshot of a computer&#10;&#10;Description automatically generated">
            <a:extLst>
              <a:ext uri="{FF2B5EF4-FFF2-40B4-BE49-F238E27FC236}">
                <a16:creationId xmlns:a16="http://schemas.microsoft.com/office/drawing/2014/main" id="{F1F7BAEF-619A-B679-2E51-5A29DFDDCF3E}"/>
              </a:ext>
            </a:extLst>
          </p:cNvPr>
          <p:cNvPicPr>
            <a:picLocks noChangeAspect="1"/>
          </p:cNvPicPr>
          <p:nvPr/>
        </p:nvPicPr>
        <p:blipFill rotWithShape="1">
          <a:blip r:embed="rId5"/>
          <a:srcRect t="3514" r="-294" b="4792"/>
          <a:stretch/>
        </p:blipFill>
        <p:spPr>
          <a:xfrm>
            <a:off x="104775" y="633412"/>
            <a:ext cx="4470734" cy="229751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6AC6760-2EA3-1C2D-AC63-7A7EED74346A}"/>
              </a:ext>
            </a:extLst>
          </p:cNvPr>
          <p:cNvPicPr>
            <a:picLocks noChangeAspect="1"/>
          </p:cNvPicPr>
          <p:nvPr/>
        </p:nvPicPr>
        <p:blipFill rotWithShape="1">
          <a:blip r:embed="rId6"/>
          <a:srcRect t="4261" r="-160" b="4261"/>
          <a:stretch/>
        </p:blipFill>
        <p:spPr>
          <a:xfrm>
            <a:off x="3835400" y="1982788"/>
            <a:ext cx="4973645" cy="2551523"/>
          </a:xfrm>
          <a:prstGeom prst="rect">
            <a:avLst/>
          </a:prstGeom>
        </p:spPr>
      </p:pic>
    </p:spTree>
    <p:extLst>
      <p:ext uri="{BB962C8B-B14F-4D97-AF65-F5344CB8AC3E}">
        <p14:creationId xmlns:p14="http://schemas.microsoft.com/office/powerpoint/2010/main" val="293955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36547" y="1480123"/>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36547" y="23694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49704" y="317136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4001377" y="57763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981792" y="625460"/>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80663" y="680245"/>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2365477"/>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418" name="Google Shape;418;p34"/>
          <p:cNvSpPr txBox="1">
            <a:spLocks noGrp="1"/>
          </p:cNvSpPr>
          <p:nvPr>
            <p:ph type="title" idx="6"/>
          </p:nvPr>
        </p:nvSpPr>
        <p:spPr>
          <a:xfrm>
            <a:off x="4080663" y="237630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72999" y="1531375"/>
            <a:ext cx="2235000" cy="569400"/>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1" name="Google Shape;421;p34"/>
          <p:cNvSpPr txBox="1">
            <a:spLocks noGrp="1"/>
          </p:cNvSpPr>
          <p:nvPr>
            <p:ph type="title" idx="9"/>
          </p:nvPr>
        </p:nvSpPr>
        <p:spPr>
          <a:xfrm>
            <a:off x="4080664" y="1594954"/>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75183" y="3166436"/>
            <a:ext cx="2824084" cy="586985"/>
          </a:xfrm>
          <a:prstGeom prst="rect">
            <a:avLst/>
          </a:prstGeom>
        </p:spPr>
        <p:txBody>
          <a:bodyPr spcFirstLastPara="1" wrap="square" lIns="91425" tIns="91425" rIns="91425" bIns="91425" anchor="b" anchorCtr="0">
            <a:noAutofit/>
          </a:bodyPr>
          <a:lstStyle/>
          <a:p>
            <a:pPr marL="0" indent="0"/>
            <a:r>
              <a:rPr lang="en"/>
              <a:t>Overall system diagram</a:t>
            </a:r>
            <a:endParaRPr/>
          </a:p>
        </p:txBody>
      </p:sp>
      <p:sp>
        <p:nvSpPr>
          <p:cNvPr id="424" name="Google Shape;424;p34"/>
          <p:cNvSpPr txBox="1">
            <a:spLocks noGrp="1"/>
          </p:cNvSpPr>
          <p:nvPr>
            <p:ph type="title" idx="15"/>
          </p:nvPr>
        </p:nvSpPr>
        <p:spPr>
          <a:xfrm>
            <a:off x="4079248" y="323001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4">
            <a:extLst>
              <a:ext uri="{FF2B5EF4-FFF2-40B4-BE49-F238E27FC236}">
                <a16:creationId xmlns:a16="http://schemas.microsoft.com/office/drawing/2014/main" id="{AA358912-4332-EDF1-8D08-DE024691F9AA}"/>
              </a:ext>
            </a:extLst>
          </p:cNvPr>
          <p:cNvPicPr>
            <a:picLocks noChangeAspect="1"/>
          </p:cNvPicPr>
          <p:nvPr/>
        </p:nvPicPr>
        <p:blipFill>
          <a:blip r:embed="rId3"/>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91426979-24D9-1B75-00CC-E033BCB287FB}"/>
              </a:ext>
            </a:extLst>
          </p:cNvPr>
          <p:cNvPicPr>
            <a:picLocks noChangeAspect="1"/>
          </p:cNvPicPr>
          <p:nvPr/>
        </p:nvPicPr>
        <p:blipFill>
          <a:blip r:embed="rId4"/>
          <a:stretch>
            <a:fillRect/>
          </a:stretch>
        </p:blipFill>
        <p:spPr>
          <a:xfrm>
            <a:off x="0" y="4830798"/>
            <a:ext cx="1608993" cy="308882"/>
          </a:xfrm>
          <a:prstGeom prst="rect">
            <a:avLst/>
          </a:prstGeom>
        </p:spPr>
      </p:pic>
      <p:sp>
        <p:nvSpPr>
          <p:cNvPr id="14" name="TextBox 13">
            <a:extLst>
              <a:ext uri="{FF2B5EF4-FFF2-40B4-BE49-F238E27FC236}">
                <a16:creationId xmlns:a16="http://schemas.microsoft.com/office/drawing/2014/main" id="{C5255619-C938-3664-EB06-E03E5204F3E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a:t>
            </a:r>
          </a:p>
        </p:txBody>
      </p:sp>
      <p:sp>
        <p:nvSpPr>
          <p:cNvPr id="2" name="Google Shape;411;p34">
            <a:extLst>
              <a:ext uri="{FF2B5EF4-FFF2-40B4-BE49-F238E27FC236}">
                <a16:creationId xmlns:a16="http://schemas.microsoft.com/office/drawing/2014/main" id="{61C332CC-4FCE-D4AB-880F-989BA915768F}"/>
              </a:ext>
            </a:extLst>
          </p:cNvPr>
          <p:cNvSpPr/>
          <p:nvPr/>
        </p:nvSpPr>
        <p:spPr>
          <a:xfrm>
            <a:off x="4036546" y="39978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 name="Google Shape;424;p34">
            <a:extLst>
              <a:ext uri="{FF2B5EF4-FFF2-40B4-BE49-F238E27FC236}">
                <a16:creationId xmlns:a16="http://schemas.microsoft.com/office/drawing/2014/main" id="{F2576323-598A-D355-0263-EABF77DF50D6}"/>
              </a:ext>
            </a:extLst>
          </p:cNvPr>
          <p:cNvSpPr txBox="1">
            <a:spLocks/>
          </p:cNvSpPr>
          <p:nvPr/>
        </p:nvSpPr>
        <p:spPr>
          <a:xfrm>
            <a:off x="4088040" y="4056493"/>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6" name="Google Shape;423;p34">
            <a:extLst>
              <a:ext uri="{FF2B5EF4-FFF2-40B4-BE49-F238E27FC236}">
                <a16:creationId xmlns:a16="http://schemas.microsoft.com/office/drawing/2014/main" id="{E3F5B7BB-4B68-7C7E-A0D8-A8C8BC6FB108}"/>
              </a:ext>
            </a:extLst>
          </p:cNvPr>
          <p:cNvSpPr txBox="1">
            <a:spLocks/>
          </p:cNvSpPr>
          <p:nvPr/>
        </p:nvSpPr>
        <p:spPr>
          <a:xfrm>
            <a:off x="4975183" y="4001705"/>
            <a:ext cx="3439545" cy="613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INDIVIDUAL COMPONENT SECTION</a:t>
            </a:r>
            <a:endParaRPr lang="en-US"/>
          </a:p>
        </p:txBody>
      </p:sp>
      <p:sp>
        <p:nvSpPr>
          <p:cNvPr id="7" name="TextBox 6">
            <a:extLst>
              <a:ext uri="{FF2B5EF4-FFF2-40B4-BE49-F238E27FC236}">
                <a16:creationId xmlns:a16="http://schemas.microsoft.com/office/drawing/2014/main" id="{6445E3D4-B0F3-D5E5-7E1A-8309B4516FA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861785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82038" y="58724"/>
            <a:ext cx="2864313" cy="681497"/>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30</a:t>
            </a:r>
          </a:p>
        </p:txBody>
      </p:sp>
      <p:sp>
        <p:nvSpPr>
          <p:cNvPr id="2" name="TextBox 1">
            <a:extLst>
              <a:ext uri="{FF2B5EF4-FFF2-40B4-BE49-F238E27FC236}">
                <a16:creationId xmlns:a16="http://schemas.microsoft.com/office/drawing/2014/main" id="{94079D24-726E-DB4E-F7C9-031DB1D5DAE4}"/>
              </a:ext>
            </a:extLst>
          </p:cNvPr>
          <p:cNvSpPr txBox="1"/>
          <p:nvPr/>
        </p:nvSpPr>
        <p:spPr>
          <a:xfrm>
            <a:off x="483576" y="866044"/>
            <a:ext cx="8502161"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[1] Fisher, B. S., &amp; Lab, S. P. (2010). Encyclopedia of victimology and crime prevention. Sage Publications.</a:t>
            </a:r>
          </a:p>
          <a:p>
            <a:endParaRPr lang="en-US" sz="1200"/>
          </a:p>
          <a:p>
            <a:r>
              <a:rPr lang="en-US" sz="1200"/>
              <a:t>[2] Hoque, N., &amp; Khan, M. A. (2018). Accident analysis and prevention by machine learning approaches: A systematic review. Safety science, 105, 225-244.</a:t>
            </a:r>
          </a:p>
          <a:p>
            <a:endParaRPr lang="en-US" sz="1200"/>
          </a:p>
          <a:p>
            <a:r>
              <a:rPr lang="en-US" sz="1200"/>
              <a:t>[3] Sivarajah, U., Kamal, M. M., Irani, Z., &amp; Weerakkody, V. (2017). Critical analysis of big data challenges and analytical methods. Journal of Business Research, 70, 263-286.</a:t>
            </a:r>
          </a:p>
          <a:p>
            <a:endParaRPr lang="en-US" sz="1200"/>
          </a:p>
          <a:p>
            <a:r>
              <a:rPr lang="en-US" sz="1200"/>
              <a:t>[4] Choudhury, P., &amp; Kshirsagar, M. (2019). Automated document classification and categorization for crime investigation using machine learning. In Advances in Signal Processing and Intelligent Recognition Systems (pp. 527-538). Springer.</a:t>
            </a:r>
          </a:p>
          <a:p>
            <a:endParaRPr lang="en-US" sz="1200"/>
          </a:p>
          <a:p>
            <a:r>
              <a:rPr lang="en-US" sz="1200"/>
              <a:t>[5] Arora, R., &amp; Pandey, A. K. (2021). A comprehensive review on clustering and forecasting techniques in crimes against women. Pervasive and Mobile Computing, 79, 101607.</a:t>
            </a:r>
          </a:p>
          <a:p>
            <a:endParaRPr lang="en-US" sz="1200"/>
          </a:p>
          <a:p>
            <a:r>
              <a:rPr lang="en-US" sz="1200"/>
              <a:t>[6] Zhang, J., Qin, Z., &amp; Liu, X. (2021). Machine learning techniques for predicting crime: A systematic review. Expert Systems with Applications, 167.</a:t>
            </a:r>
          </a:p>
          <a:p>
            <a:endParaRPr lang="en-US" sz="1200"/>
          </a:p>
          <a:p>
            <a:r>
              <a:rPr lang="en-US" sz="1200"/>
              <a:t>[7] R. </a:t>
            </a:r>
            <a:r>
              <a:rPr lang="en-US" sz="1200" err="1"/>
              <a:t>Polikar</a:t>
            </a:r>
            <a:r>
              <a:rPr lang="en-US" sz="1200"/>
              <a:t>, "Ensemble based systems in decision making," IEEE Circuits and Systems Magazine, vol. 6, no. 3, pp. 21-45, 2006.</a:t>
            </a:r>
          </a:p>
        </p:txBody>
      </p:sp>
      <p:pic>
        <p:nvPicPr>
          <p:cNvPr id="11" name="Picture 10" descr="A picture containing text&#10;&#10;Description automatically generated">
            <a:extLst>
              <a:ext uri="{FF2B5EF4-FFF2-40B4-BE49-F238E27FC236}">
                <a16:creationId xmlns:a16="http://schemas.microsoft.com/office/drawing/2014/main" id="{224AD82A-865B-396C-8133-E98F5C765694}"/>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5" name="TextBox 4">
            <a:extLst>
              <a:ext uri="{FF2B5EF4-FFF2-40B4-BE49-F238E27FC236}">
                <a16:creationId xmlns:a16="http://schemas.microsoft.com/office/drawing/2014/main" id="{0184C8E5-7A59-60C0-8AAE-0438DF39FFE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782073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78942" y="68838"/>
            <a:ext cx="2855836"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5266690" y="-514989"/>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E13DE059-FBAD-9D71-CD5A-5309248F858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31</a:t>
            </a:r>
          </a:p>
        </p:txBody>
      </p:sp>
      <p:sp>
        <p:nvSpPr>
          <p:cNvPr id="6" name="TextBox 5">
            <a:extLst>
              <a:ext uri="{FF2B5EF4-FFF2-40B4-BE49-F238E27FC236}">
                <a16:creationId xmlns:a16="http://schemas.microsoft.com/office/drawing/2014/main" id="{698C8A20-2543-C521-7696-D9DF65CB243C}"/>
              </a:ext>
            </a:extLst>
          </p:cNvPr>
          <p:cNvSpPr txBox="1"/>
          <p:nvPr/>
        </p:nvSpPr>
        <p:spPr>
          <a:xfrm>
            <a:off x="413238" y="866044"/>
            <a:ext cx="851095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[8] World Health Organization. (2021). Road traffic injuries. </a:t>
            </a:r>
            <a:r>
              <a:rPr lang="en-US" sz="1200">
                <a:hlinkClick r:id="rId5"/>
              </a:rPr>
              <a:t>https://www.who.int/news-room/fact-sheets/detail/road-traffic-injuries.</a:t>
            </a:r>
            <a:endParaRPr lang="en-US"/>
          </a:p>
          <a:p>
            <a:endParaRPr lang="en-US" sz="1200"/>
          </a:p>
          <a:p>
            <a:r>
              <a:rPr lang="en-US" sz="1200"/>
              <a:t>[9] He, J., &amp; Wu, J. (2019). Using machine learning to predict road accidents: A review of recent studies. Journal of Advanced Transportation, 2019. </a:t>
            </a:r>
          </a:p>
          <a:p>
            <a:endParaRPr lang="en-US" sz="1200"/>
          </a:p>
          <a:p>
            <a:r>
              <a:rPr lang="en-US" sz="1200"/>
              <a:t>[10] Wan, J., Zhang, D., Li, D., &amp; Liu, C. (2019). Road traffic accident prediction using machine learning: A review. Sustainability, 11(20), 5754.</a:t>
            </a:r>
          </a:p>
          <a:p>
            <a:endParaRPr lang="en-US" sz="1200"/>
          </a:p>
          <a:p>
            <a:r>
              <a:rPr lang="en-US" sz="1200"/>
              <a:t>[11] Chai, Y., Li, H., Wang, Z., &amp; Li, K. (2017). Clustering-based hotspot identification for road traffic accidents: A review of methodological progress and existing issues. International Journal of Environmental Research and Public Health, 14(6), 651.</a:t>
            </a:r>
          </a:p>
          <a:p>
            <a:endParaRPr lang="en-US" sz="1200"/>
          </a:p>
          <a:p>
            <a:r>
              <a:rPr lang="en-US" sz="1200"/>
              <a:t>[12] Zhang, X., Qu, X., &amp; Zhang, X. (2019). A decision tree-based approach for predicting road traffic accident severity. IEEE Access, 7, 58608-58616. </a:t>
            </a:r>
          </a:p>
          <a:p>
            <a:endParaRPr lang="en-US" sz="1200"/>
          </a:p>
          <a:p>
            <a:r>
              <a:rPr lang="en-US" sz="1200"/>
              <a:t>[13] Zhang, Y., &amp; Wang, W. (2019). Identifying risk factors for pedestrian crashes using network analysis of big data. Journal of Advanced Transportation, 2019.</a:t>
            </a:r>
            <a:endParaRPr lang="en-US"/>
          </a:p>
        </p:txBody>
      </p:sp>
      <p:pic>
        <p:nvPicPr>
          <p:cNvPr id="11" name="Picture 10" descr="A picture containing text&#10;&#10;Description automatically generated">
            <a:extLst>
              <a:ext uri="{FF2B5EF4-FFF2-40B4-BE49-F238E27FC236}">
                <a16:creationId xmlns:a16="http://schemas.microsoft.com/office/drawing/2014/main" id="{200FA004-C8FF-3D8C-EE66-A53DF7AB79A7}"/>
              </a:ext>
            </a:extLst>
          </p:cNvPr>
          <p:cNvPicPr>
            <a:picLocks noChangeAspect="1"/>
          </p:cNvPicPr>
          <p:nvPr/>
        </p:nvPicPr>
        <p:blipFill>
          <a:blip r:embed="rId6"/>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08849952-E188-14D6-CD77-2961235E8B3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IT19980928</a:t>
            </a:r>
            <a:endParaRPr lang="en-US" sz="8600" b="1" i="0" u="none" strike="noStrike" cap="none">
              <a:latin typeface="Bebas Neue"/>
              <a:ea typeface="Bebas Neue"/>
              <a:cs typeface="Bebas Neue"/>
              <a:sym typeface="Bebas Neue"/>
            </a:endParaRPr>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KRISHANTHINI.M</a:t>
            </a:r>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32</a:t>
            </a:r>
          </a:p>
        </p:txBody>
      </p:sp>
      <p:sp>
        <p:nvSpPr>
          <p:cNvPr id="4" name="TextBox 3">
            <a:extLst>
              <a:ext uri="{FF2B5EF4-FFF2-40B4-BE49-F238E27FC236}">
                <a16:creationId xmlns:a16="http://schemas.microsoft.com/office/drawing/2014/main" id="{A9ADF297-F5B6-DCE1-C0B7-A9665C78438E}"/>
              </a:ext>
            </a:extLst>
          </p:cNvPr>
          <p:cNvSpPr txBox="1"/>
          <p:nvPr/>
        </p:nvSpPr>
        <p:spPr>
          <a:xfrm>
            <a:off x="350729" y="3345233"/>
            <a:ext cx="32677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990000"/>
                </a:solidFill>
                <a:latin typeface="Times New Roman"/>
              </a:rPr>
              <a:t>Specialization: Software Engineering</a:t>
            </a:r>
            <a:r>
              <a:rPr lang="en-US">
                <a:solidFill>
                  <a:srgbClr val="990000"/>
                </a:solidFill>
                <a:latin typeface="Times New Roman"/>
                <a:cs typeface="Times New Roman"/>
              </a:rPr>
              <a:t>​</a:t>
            </a:r>
            <a:endParaRPr lang="en-US"/>
          </a:p>
        </p:txBody>
      </p:sp>
      <p:grpSp>
        <p:nvGrpSpPr>
          <p:cNvPr id="12" name="Group 11">
            <a:extLst>
              <a:ext uri="{FF2B5EF4-FFF2-40B4-BE49-F238E27FC236}">
                <a16:creationId xmlns:a16="http://schemas.microsoft.com/office/drawing/2014/main" id="{A2114E1E-098E-38E9-0622-0882F37E497B}"/>
              </a:ext>
            </a:extLst>
          </p:cNvPr>
          <p:cNvGrpSpPr/>
          <p:nvPr/>
        </p:nvGrpSpPr>
        <p:grpSpPr>
          <a:xfrm>
            <a:off x="6638795" y="189849"/>
            <a:ext cx="2332972" cy="2325141"/>
            <a:chOff x="6051637" y="385568"/>
            <a:chExt cx="2332972" cy="2325141"/>
          </a:xfrm>
        </p:grpSpPr>
        <p:sp>
          <p:nvSpPr>
            <p:cNvPr id="9" name="Rectangle 8">
              <a:extLst>
                <a:ext uri="{FF2B5EF4-FFF2-40B4-BE49-F238E27FC236}">
                  <a16:creationId xmlns:a16="http://schemas.microsoft.com/office/drawing/2014/main" id="{65DC8BC2-4A8E-3075-C16A-BD6EAEE51988}"/>
                </a:ext>
              </a:extLst>
            </p:cNvPr>
            <p:cNvSpPr/>
            <p:nvPr/>
          </p:nvSpPr>
          <p:spPr>
            <a:xfrm>
              <a:off x="6051637" y="385568"/>
              <a:ext cx="2332972" cy="23251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309083EA-FF5D-4613-B83A-B7E476586A00}"/>
                </a:ext>
              </a:extLst>
            </p:cNvPr>
            <p:cNvPicPr>
              <a:picLocks noChangeAspect="1"/>
            </p:cNvPicPr>
            <p:nvPr/>
          </p:nvPicPr>
          <p:blipFill>
            <a:blip r:embed="rId4"/>
            <a:stretch>
              <a:fillRect/>
            </a:stretch>
          </p:blipFill>
          <p:spPr>
            <a:xfrm>
              <a:off x="6144016" y="495200"/>
              <a:ext cx="2124728" cy="2101964"/>
            </a:xfrm>
            <a:prstGeom prst="rect">
              <a:avLst/>
            </a:prstGeom>
          </p:spPr>
        </p:pic>
      </p:grpSp>
      <p:pic>
        <p:nvPicPr>
          <p:cNvPr id="7" name="Picture 13">
            <a:extLst>
              <a:ext uri="{FF2B5EF4-FFF2-40B4-BE49-F238E27FC236}">
                <a16:creationId xmlns:a16="http://schemas.microsoft.com/office/drawing/2014/main" id="{DB5B7C6A-6D62-F802-9396-D4B065259F3C}"/>
              </a:ext>
            </a:extLst>
          </p:cNvPr>
          <p:cNvPicPr>
            <a:picLocks noChangeAspect="1"/>
          </p:cNvPicPr>
          <p:nvPr/>
        </p:nvPicPr>
        <p:blipFill>
          <a:blip r:embed="rId5"/>
          <a:stretch>
            <a:fillRect/>
          </a:stretch>
        </p:blipFill>
        <p:spPr>
          <a:xfrm>
            <a:off x="2984740" y="4849986"/>
            <a:ext cx="2743200" cy="274320"/>
          </a:xfrm>
          <a:prstGeom prst="rect">
            <a:avLst/>
          </a:prstGeom>
        </p:spPr>
      </p:pic>
      <p:sp>
        <p:nvSpPr>
          <p:cNvPr id="10" name="TextBox 9">
            <a:extLst>
              <a:ext uri="{FF2B5EF4-FFF2-40B4-BE49-F238E27FC236}">
                <a16:creationId xmlns:a16="http://schemas.microsoft.com/office/drawing/2014/main" id="{5700BACC-7488-717D-0C99-AA7138501FE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83291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33</a:t>
            </a:r>
          </a:p>
        </p:txBody>
      </p:sp>
      <p:sp>
        <p:nvSpPr>
          <p:cNvPr id="54" name="Google Shape;406;p34">
            <a:extLst>
              <a:ext uri="{FF2B5EF4-FFF2-40B4-BE49-F238E27FC236}">
                <a16:creationId xmlns:a16="http://schemas.microsoft.com/office/drawing/2014/main" id="{7AB5BB05-767F-B0A9-3114-F7D3630879D6}"/>
              </a:ext>
            </a:extLst>
          </p:cNvPr>
          <p:cNvSpPr/>
          <p:nvPr/>
        </p:nvSpPr>
        <p:spPr>
          <a:xfrm flipH="1">
            <a:off x="4089301" y="148891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6" name="Google Shape;408;p34">
            <a:extLst>
              <a:ext uri="{FF2B5EF4-FFF2-40B4-BE49-F238E27FC236}">
                <a16:creationId xmlns:a16="http://schemas.microsoft.com/office/drawing/2014/main" id="{C27F4971-0B8F-058F-B40B-BE78DFE35675}"/>
              </a:ext>
            </a:extLst>
          </p:cNvPr>
          <p:cNvSpPr/>
          <p:nvPr/>
        </p:nvSpPr>
        <p:spPr>
          <a:xfrm>
            <a:off x="4089300" y="232547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8" name="Google Shape;410;p34">
            <a:extLst>
              <a:ext uri="{FF2B5EF4-FFF2-40B4-BE49-F238E27FC236}">
                <a16:creationId xmlns:a16="http://schemas.microsoft.com/office/drawing/2014/main" id="{C82B4ED9-8266-6ADC-AD04-CD6A5470F5A5}"/>
              </a:ext>
            </a:extLst>
          </p:cNvPr>
          <p:cNvSpPr/>
          <p:nvPr/>
        </p:nvSpPr>
        <p:spPr>
          <a:xfrm flipH="1">
            <a:off x="4102457" y="310982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0" name="Google Shape;411;p34">
            <a:extLst>
              <a:ext uri="{FF2B5EF4-FFF2-40B4-BE49-F238E27FC236}">
                <a16:creationId xmlns:a16="http://schemas.microsoft.com/office/drawing/2014/main" id="{206903C7-9C36-B9F4-20D7-51382C63B2DA}"/>
              </a:ext>
            </a:extLst>
          </p:cNvPr>
          <p:cNvSpPr/>
          <p:nvPr/>
        </p:nvSpPr>
        <p:spPr>
          <a:xfrm>
            <a:off x="4089300" y="63038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2" name="Google Shape;414;p34">
            <a:extLst>
              <a:ext uri="{FF2B5EF4-FFF2-40B4-BE49-F238E27FC236}">
                <a16:creationId xmlns:a16="http://schemas.microsoft.com/office/drawing/2014/main" id="{DA69CC83-EB3D-C4E0-9493-DFDE3797802E}"/>
              </a:ext>
            </a:extLst>
          </p:cNvPr>
          <p:cNvSpPr txBox="1">
            <a:spLocks/>
          </p:cNvSpPr>
          <p:nvPr/>
        </p:nvSpPr>
        <p:spPr>
          <a:xfrm>
            <a:off x="5078507" y="678214"/>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background</a:t>
            </a:r>
          </a:p>
        </p:txBody>
      </p:sp>
      <p:sp>
        <p:nvSpPr>
          <p:cNvPr id="384" name="Google Shape;415;p34">
            <a:extLst>
              <a:ext uri="{FF2B5EF4-FFF2-40B4-BE49-F238E27FC236}">
                <a16:creationId xmlns:a16="http://schemas.microsoft.com/office/drawing/2014/main" id="{B65408F4-B70F-2111-67C6-B587000101DF}"/>
              </a:ext>
            </a:extLst>
          </p:cNvPr>
          <p:cNvSpPr txBox="1">
            <a:spLocks noGrp="1"/>
          </p:cNvSpPr>
          <p:nvPr>
            <p:ph type="title" idx="3"/>
          </p:nvPr>
        </p:nvSpPr>
        <p:spPr>
          <a:xfrm>
            <a:off x="4159794" y="76816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6" name="Google Shape;417;p34">
            <a:extLst>
              <a:ext uri="{FF2B5EF4-FFF2-40B4-BE49-F238E27FC236}">
                <a16:creationId xmlns:a16="http://schemas.microsoft.com/office/drawing/2014/main" id="{8108B8A7-9479-D46E-9364-A026886D2D24}"/>
              </a:ext>
            </a:extLst>
          </p:cNvPr>
          <p:cNvSpPr txBox="1">
            <a:spLocks/>
          </p:cNvSpPr>
          <p:nvPr/>
        </p:nvSpPr>
        <p:spPr>
          <a:xfrm>
            <a:off x="5078507" y="2383061"/>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objectives</a:t>
            </a:r>
            <a:endParaRPr lang="en-US"/>
          </a:p>
        </p:txBody>
      </p:sp>
      <p:sp>
        <p:nvSpPr>
          <p:cNvPr id="388" name="Google Shape;418;p34">
            <a:extLst>
              <a:ext uri="{FF2B5EF4-FFF2-40B4-BE49-F238E27FC236}">
                <a16:creationId xmlns:a16="http://schemas.microsoft.com/office/drawing/2014/main" id="{EBF153C8-523E-2456-2BB0-363A9DF8A130}"/>
              </a:ext>
            </a:extLst>
          </p:cNvPr>
          <p:cNvSpPr txBox="1">
            <a:spLocks noGrp="1"/>
          </p:cNvSpPr>
          <p:nvPr>
            <p:ph type="title" idx="6"/>
          </p:nvPr>
        </p:nvSpPr>
        <p:spPr>
          <a:xfrm>
            <a:off x="4133417" y="2446641"/>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0" name="Google Shape;420;p34">
            <a:extLst>
              <a:ext uri="{FF2B5EF4-FFF2-40B4-BE49-F238E27FC236}">
                <a16:creationId xmlns:a16="http://schemas.microsoft.com/office/drawing/2014/main" id="{90E09CD1-8E5C-D675-198C-41CB340AF12C}"/>
              </a:ext>
            </a:extLst>
          </p:cNvPr>
          <p:cNvSpPr txBox="1">
            <a:spLocks/>
          </p:cNvSpPr>
          <p:nvPr/>
        </p:nvSpPr>
        <p:spPr>
          <a:xfrm>
            <a:off x="5078507" y="154016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research problem</a:t>
            </a:r>
          </a:p>
        </p:txBody>
      </p:sp>
      <p:sp>
        <p:nvSpPr>
          <p:cNvPr id="392" name="Google Shape;421;p34">
            <a:extLst>
              <a:ext uri="{FF2B5EF4-FFF2-40B4-BE49-F238E27FC236}">
                <a16:creationId xmlns:a16="http://schemas.microsoft.com/office/drawing/2014/main" id="{84994AE1-F29A-EA57-D6AA-A2098263DE82}"/>
              </a:ext>
            </a:extLst>
          </p:cNvPr>
          <p:cNvSpPr txBox="1">
            <a:spLocks noGrp="1"/>
          </p:cNvSpPr>
          <p:nvPr>
            <p:ph type="title" idx="9"/>
          </p:nvPr>
        </p:nvSpPr>
        <p:spPr>
          <a:xfrm>
            <a:off x="4133418" y="16037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4" name="Google Shape;423;p34">
            <a:extLst>
              <a:ext uri="{FF2B5EF4-FFF2-40B4-BE49-F238E27FC236}">
                <a16:creationId xmlns:a16="http://schemas.microsoft.com/office/drawing/2014/main" id="{201DE48F-C01F-8F6C-0807-85B9213CBB8F}"/>
              </a:ext>
            </a:extLst>
          </p:cNvPr>
          <p:cNvSpPr txBox="1">
            <a:spLocks/>
          </p:cNvSpPr>
          <p:nvPr/>
        </p:nvSpPr>
        <p:spPr>
          <a:xfrm>
            <a:off x="5080690" y="3157643"/>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endParaRPr lang="en-US"/>
          </a:p>
        </p:txBody>
      </p:sp>
      <p:sp>
        <p:nvSpPr>
          <p:cNvPr id="396" name="Google Shape;424;p34">
            <a:extLst>
              <a:ext uri="{FF2B5EF4-FFF2-40B4-BE49-F238E27FC236}">
                <a16:creationId xmlns:a16="http://schemas.microsoft.com/office/drawing/2014/main" id="{3DB73A90-A6A7-ACB7-1C2E-C13B10F64407}"/>
              </a:ext>
            </a:extLst>
          </p:cNvPr>
          <p:cNvSpPr txBox="1">
            <a:spLocks noGrp="1"/>
          </p:cNvSpPr>
          <p:nvPr>
            <p:ph type="title" idx="15"/>
          </p:nvPr>
        </p:nvSpPr>
        <p:spPr>
          <a:xfrm>
            <a:off x="4132001" y="322122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8" name="Google Shape;408;p34">
            <a:extLst>
              <a:ext uri="{FF2B5EF4-FFF2-40B4-BE49-F238E27FC236}">
                <a16:creationId xmlns:a16="http://schemas.microsoft.com/office/drawing/2014/main" id="{DEBEFEE4-D904-668B-9753-995CE1F8C5A7}"/>
              </a:ext>
            </a:extLst>
          </p:cNvPr>
          <p:cNvSpPr/>
          <p:nvPr/>
        </p:nvSpPr>
        <p:spPr>
          <a:xfrm>
            <a:off x="4089299" y="389050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0" name="Google Shape;423;p34">
            <a:extLst>
              <a:ext uri="{FF2B5EF4-FFF2-40B4-BE49-F238E27FC236}">
                <a16:creationId xmlns:a16="http://schemas.microsoft.com/office/drawing/2014/main" id="{58A3CF63-DD46-5B63-F98B-0355568DB617}"/>
              </a:ext>
            </a:extLst>
          </p:cNvPr>
          <p:cNvSpPr txBox="1">
            <a:spLocks/>
          </p:cNvSpPr>
          <p:nvPr/>
        </p:nvSpPr>
        <p:spPr>
          <a:xfrm>
            <a:off x="5074829" y="3890335"/>
            <a:ext cx="3438716" cy="5546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COMPLETION  of the project</a:t>
            </a:r>
          </a:p>
        </p:txBody>
      </p:sp>
      <p:sp>
        <p:nvSpPr>
          <p:cNvPr id="402" name="Google Shape;424;p34">
            <a:extLst>
              <a:ext uri="{FF2B5EF4-FFF2-40B4-BE49-F238E27FC236}">
                <a16:creationId xmlns:a16="http://schemas.microsoft.com/office/drawing/2014/main" id="{89C23F95-4093-746C-328C-9E166EC9826C}"/>
              </a:ext>
            </a:extLst>
          </p:cNvPr>
          <p:cNvSpPr txBox="1">
            <a:spLocks/>
          </p:cNvSpPr>
          <p:nvPr/>
        </p:nvSpPr>
        <p:spPr>
          <a:xfrm>
            <a:off x="4158378" y="401253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pic>
        <p:nvPicPr>
          <p:cNvPr id="2" name="Picture 2">
            <a:extLst>
              <a:ext uri="{FF2B5EF4-FFF2-40B4-BE49-F238E27FC236}">
                <a16:creationId xmlns:a16="http://schemas.microsoft.com/office/drawing/2014/main" id="{3D02C897-EAD6-00FA-82EF-527B10095EB7}"/>
              </a:ext>
            </a:extLst>
          </p:cNvPr>
          <p:cNvPicPr>
            <a:picLocks noChangeAspect="1"/>
          </p:cNvPicPr>
          <p:nvPr/>
        </p:nvPicPr>
        <p:blipFill>
          <a:blip r:embed="rId5"/>
          <a:stretch>
            <a:fillRect/>
          </a:stretch>
        </p:blipFill>
        <p:spPr>
          <a:xfrm>
            <a:off x="3027872" y="4860769"/>
            <a:ext cx="2743200" cy="274320"/>
          </a:xfrm>
          <a:prstGeom prst="rect">
            <a:avLst/>
          </a:prstGeom>
        </p:spPr>
      </p:pic>
      <p:sp>
        <p:nvSpPr>
          <p:cNvPr id="7" name="TextBox 6">
            <a:extLst>
              <a:ext uri="{FF2B5EF4-FFF2-40B4-BE49-F238E27FC236}">
                <a16:creationId xmlns:a16="http://schemas.microsoft.com/office/drawing/2014/main" id="{8F917D87-63ED-5BFA-2BB0-EDEE1B7C91A4}"/>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926536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70634"/>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116226" y="1185184"/>
            <a:ext cx="511052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a:latin typeface="Archivo"/>
              </a:rPr>
              <a:t>Understanding criminal patterns and trends is important for police to combat widespread criminal activity.</a:t>
            </a:r>
          </a:p>
          <a:p>
            <a:pPr marL="285750" indent="-285750">
              <a:buChar char="•"/>
            </a:pPr>
            <a:endParaRPr lang="en-US" sz="1600">
              <a:latin typeface="Archivo"/>
            </a:endParaRPr>
          </a:p>
          <a:p>
            <a:pPr marL="285750" indent="-285750">
              <a:buChar char="•"/>
            </a:pPr>
            <a:r>
              <a:rPr lang="en-US" sz="1600">
                <a:latin typeface="Archivo"/>
              </a:rPr>
              <a:t>It can be challenging for investigators to go through vast amounts of data manually to identify patterns and connections that could help solve a case.</a:t>
            </a:r>
          </a:p>
          <a:p>
            <a:pPr marL="285750" indent="-285750">
              <a:buChar char="•"/>
            </a:pPr>
            <a:endParaRPr lang="en-US" sz="1600">
              <a:latin typeface="Archivo"/>
            </a:endParaRPr>
          </a:p>
          <a:p>
            <a:pPr marL="285750" indent="-285750">
              <a:buChar char="•"/>
            </a:pPr>
            <a:r>
              <a:rPr lang="en-US" sz="1600">
                <a:latin typeface="Archivo"/>
              </a:rPr>
              <a:t>The utilization of machine learning in criminal case analysis.</a:t>
            </a:r>
            <a:endParaRPr lang="en-US" sz="1600" b="1">
              <a:latin typeface="Archivo"/>
            </a:endParaRPr>
          </a:p>
          <a:p>
            <a:pPr marL="285750" indent="-285750">
              <a:buChar char="•"/>
            </a:pPr>
            <a:endParaRPr lang="en-US"/>
          </a:p>
          <a:p>
            <a:pPr marL="285750" indent="-285750">
              <a:buChar char="•"/>
            </a:pPr>
            <a:endParaRPr lang="en-US"/>
          </a:p>
          <a:p>
            <a:pPr marL="285750" indent="-285750">
              <a:buChar char="•"/>
            </a:pPr>
            <a:endParaRPr lang="en-US"/>
          </a:p>
          <a:p>
            <a:pPr marL="285750" indent="-285750">
              <a:buChar char="•"/>
            </a:pPr>
            <a:endParaRPr lang="en-US"/>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34</a:t>
            </a:r>
          </a:p>
        </p:txBody>
      </p:sp>
      <p:pic>
        <p:nvPicPr>
          <p:cNvPr id="3" name="Picture 3">
            <a:extLst>
              <a:ext uri="{FF2B5EF4-FFF2-40B4-BE49-F238E27FC236}">
                <a16:creationId xmlns:a16="http://schemas.microsoft.com/office/drawing/2014/main" id="{6FC07BAC-6754-73B3-0A39-D72EB08A1B43}"/>
              </a:ext>
            </a:extLst>
          </p:cNvPr>
          <p:cNvPicPr>
            <a:picLocks noChangeAspect="1"/>
          </p:cNvPicPr>
          <p:nvPr/>
        </p:nvPicPr>
        <p:blipFill>
          <a:blip r:embed="rId4"/>
          <a:stretch>
            <a:fillRect/>
          </a:stretch>
        </p:blipFill>
        <p:spPr>
          <a:xfrm>
            <a:off x="4634630" y="792936"/>
            <a:ext cx="4554415" cy="3552931"/>
          </a:xfrm>
          <a:prstGeom prst="rect">
            <a:avLst/>
          </a:prstGeom>
        </p:spPr>
      </p:pic>
      <p:pic>
        <p:nvPicPr>
          <p:cNvPr id="6" name="Picture 6">
            <a:extLst>
              <a:ext uri="{FF2B5EF4-FFF2-40B4-BE49-F238E27FC236}">
                <a16:creationId xmlns:a16="http://schemas.microsoft.com/office/drawing/2014/main" id="{EF29B0F6-D916-7C7D-FCD7-DDAEFF3E39F7}"/>
              </a:ext>
            </a:extLst>
          </p:cNvPr>
          <p:cNvPicPr>
            <a:picLocks noChangeAspect="1"/>
          </p:cNvPicPr>
          <p:nvPr/>
        </p:nvPicPr>
        <p:blipFill>
          <a:blip r:embed="rId5"/>
          <a:stretch>
            <a:fillRect/>
          </a:stretch>
        </p:blipFill>
        <p:spPr>
          <a:xfrm>
            <a:off x="2887692" y="4871552"/>
            <a:ext cx="2743200" cy="274320"/>
          </a:xfrm>
          <a:prstGeom prst="rect">
            <a:avLst/>
          </a:prstGeom>
        </p:spPr>
      </p:pic>
      <p:sp>
        <p:nvSpPr>
          <p:cNvPr id="10" name="TextBox 9">
            <a:extLst>
              <a:ext uri="{FF2B5EF4-FFF2-40B4-BE49-F238E27FC236}">
                <a16:creationId xmlns:a16="http://schemas.microsoft.com/office/drawing/2014/main" id="{7DB23825-F450-92AB-0122-5C7FF762A45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723939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Logo&#10;&#10;Description automatically generated">
            <a:extLst>
              <a:ext uri="{FF2B5EF4-FFF2-40B4-BE49-F238E27FC236}">
                <a16:creationId xmlns:a16="http://schemas.microsoft.com/office/drawing/2014/main" id="{6E0989AE-55DB-61EC-BD7C-522EAE8B4A24}"/>
              </a:ext>
            </a:extLst>
          </p:cNvPr>
          <p:cNvPicPr>
            <a:picLocks noChangeAspect="1"/>
          </p:cNvPicPr>
          <p:nvPr/>
        </p:nvPicPr>
        <p:blipFill rotWithShape="1">
          <a:blip r:embed="rId2"/>
          <a:srcRect l="17026" t="-1799" r="17506" b="1519"/>
          <a:stretch/>
        </p:blipFill>
        <p:spPr>
          <a:xfrm>
            <a:off x="6089214" y="1845243"/>
            <a:ext cx="2423847" cy="2469008"/>
          </a:xfrm>
          <a:prstGeom prst="rect">
            <a:avLst/>
          </a:prstGeom>
        </p:spPr>
      </p:pic>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713225" y="1288238"/>
            <a:ext cx="5973350" cy="3123382"/>
          </a:xfrm>
        </p:spPr>
        <p:txBody>
          <a:bodyPr/>
          <a:lstStyle/>
          <a:p>
            <a:r>
              <a:rPr lang="en-US" sz="1600" b="0"/>
              <a:t>What is the importance of technology-based methods in predicting future criminal activities based on the nature of the crime?</a:t>
            </a:r>
          </a:p>
          <a:p>
            <a:endParaRPr lang="en-US" sz="1600" b="0"/>
          </a:p>
          <a:p>
            <a:r>
              <a:rPr lang="en-US" sz="1600" b="0"/>
              <a:t>Why Current manual methods of analysis are inefficient and often lead to inaccuracies in investigate cases?</a:t>
            </a:r>
          </a:p>
          <a:p>
            <a:endParaRPr lang="en-US" sz="1600" b="0"/>
          </a:p>
          <a:p>
            <a:r>
              <a:rPr lang="en-US" sz="1600" b="0"/>
              <a:t>How Machine learning algorithm could be used to develop an automated system for analyzing criminal cases?</a:t>
            </a: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35</a:t>
            </a:r>
          </a:p>
        </p:txBody>
      </p:sp>
      <p:pic>
        <p:nvPicPr>
          <p:cNvPr id="6" name="Picture 8">
            <a:extLst>
              <a:ext uri="{FF2B5EF4-FFF2-40B4-BE49-F238E27FC236}">
                <a16:creationId xmlns:a16="http://schemas.microsoft.com/office/drawing/2014/main" id="{A5E88192-7ECE-4740-D007-583A5A39294F}"/>
              </a:ext>
            </a:extLst>
          </p:cNvPr>
          <p:cNvPicPr>
            <a:picLocks noChangeAspect="1"/>
          </p:cNvPicPr>
          <p:nvPr/>
        </p:nvPicPr>
        <p:blipFill>
          <a:blip r:embed="rId5"/>
          <a:stretch>
            <a:fillRect/>
          </a:stretch>
        </p:blipFill>
        <p:spPr>
          <a:xfrm>
            <a:off x="2952391" y="4882335"/>
            <a:ext cx="2743200" cy="274320"/>
          </a:xfrm>
          <a:prstGeom prst="rect">
            <a:avLst/>
          </a:prstGeom>
        </p:spPr>
      </p:pic>
      <p:sp>
        <p:nvSpPr>
          <p:cNvPr id="9" name="TextBox 8">
            <a:extLst>
              <a:ext uri="{FF2B5EF4-FFF2-40B4-BE49-F238E27FC236}">
                <a16:creationId xmlns:a16="http://schemas.microsoft.com/office/drawing/2014/main" id="{187AA95F-B425-8F51-4EB3-8DEE8A4B9F6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898721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713225" y="1904760"/>
            <a:ext cx="2754000" cy="1477500"/>
          </a:xfrm>
          <a:prstGeom prst="rect">
            <a:avLst/>
          </a:prstGeom>
        </p:spPr>
        <p:txBody>
          <a:bodyPr spcFirstLastPara="1" wrap="square" lIns="91425" tIns="91425" rIns="91425" bIns="91425" anchor="t" anchorCtr="0">
            <a:noAutofit/>
          </a:bodyPr>
          <a:lstStyle/>
          <a:p>
            <a:pPr marL="0" indent="0">
              <a:spcAft>
                <a:spcPts val="1600"/>
              </a:spcAft>
              <a:buNone/>
            </a:pPr>
            <a:r>
              <a:rPr lang="en" sz="1600"/>
              <a:t>Criminal case analysis System for Police to predicting future crimes cases through identifying patterns and trends in terms of nature of the crime. </a:t>
            </a:r>
            <a:endParaRPr lang="en-US" sz="1600"/>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506246"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598" name="Google Shape;598;p39"/>
          <p:cNvSpPr txBox="1">
            <a:spLocks noGrp="1"/>
          </p:cNvSpPr>
          <p:nvPr>
            <p:ph type="subTitle" idx="4294967295"/>
          </p:nvPr>
        </p:nvSpPr>
        <p:spPr>
          <a:xfrm>
            <a:off x="3914723" y="2491212"/>
            <a:ext cx="3760800" cy="615600"/>
          </a:xfrm>
          <a:prstGeom prst="rect">
            <a:avLst/>
          </a:prstGeom>
        </p:spPr>
        <p:txBody>
          <a:bodyPr spcFirstLastPara="1" wrap="square" lIns="91425" tIns="91425" rIns="91425" bIns="91425" anchor="t" anchorCtr="0">
            <a:noAutofit/>
          </a:bodyPr>
          <a:lstStyle/>
          <a:p>
            <a:pPr marL="0" indent="0">
              <a:spcAft>
                <a:spcPts val="1600"/>
              </a:spcAft>
              <a:buNone/>
            </a:pPr>
            <a:r>
              <a:rPr lang="en" sz="1600"/>
              <a:t>Predicting  the Crime rates for next five years.</a:t>
            </a:r>
            <a:endParaRPr lang="en-US" sz="1600"/>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36</a:t>
            </a:r>
          </a:p>
        </p:txBody>
      </p:sp>
      <p:sp>
        <p:nvSpPr>
          <p:cNvPr id="4" name="Google Shape;598;p39">
            <a:extLst>
              <a:ext uri="{FF2B5EF4-FFF2-40B4-BE49-F238E27FC236}">
                <a16:creationId xmlns:a16="http://schemas.microsoft.com/office/drawing/2014/main" id="{1814ECA5-AD96-8633-ABBB-BD44EB969EA7}"/>
              </a:ext>
            </a:extLst>
          </p:cNvPr>
          <p:cNvSpPr txBox="1">
            <a:spLocks/>
          </p:cNvSpPr>
          <p:nvPr/>
        </p:nvSpPr>
        <p:spPr>
          <a:xfrm>
            <a:off x="3910548" y="1790277"/>
            <a:ext cx="3760800" cy="662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0" indent="0">
              <a:spcAft>
                <a:spcPts val="1600"/>
              </a:spcAft>
              <a:buNone/>
            </a:pPr>
            <a:r>
              <a:rPr lang="en" sz="1600"/>
              <a:t>Predicting Crime rates for all the crimes for a Location in a specific Year</a:t>
            </a:r>
          </a:p>
        </p:txBody>
      </p:sp>
      <p:sp>
        <p:nvSpPr>
          <p:cNvPr id="8" name="Google Shape;598;p39">
            <a:extLst>
              <a:ext uri="{FF2B5EF4-FFF2-40B4-BE49-F238E27FC236}">
                <a16:creationId xmlns:a16="http://schemas.microsoft.com/office/drawing/2014/main" id="{E53D677B-50D6-6088-D63A-CFD060E56661}"/>
              </a:ext>
            </a:extLst>
          </p:cNvPr>
          <p:cNvSpPr txBox="1">
            <a:spLocks/>
          </p:cNvSpPr>
          <p:nvPr/>
        </p:nvSpPr>
        <p:spPr>
          <a:xfrm>
            <a:off x="4000839" y="3274089"/>
            <a:ext cx="3760800"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0" indent="0">
              <a:spcAft>
                <a:spcPts val="1600"/>
              </a:spcAft>
              <a:buFont typeface="Archivo"/>
              <a:buNone/>
            </a:pPr>
            <a:endParaRPr lang="en">
              <a:latin typeface="Sitka Heading"/>
            </a:endParaRPr>
          </a:p>
        </p:txBody>
      </p:sp>
      <p:pic>
        <p:nvPicPr>
          <p:cNvPr id="3" name="Picture 5">
            <a:extLst>
              <a:ext uri="{FF2B5EF4-FFF2-40B4-BE49-F238E27FC236}">
                <a16:creationId xmlns:a16="http://schemas.microsoft.com/office/drawing/2014/main" id="{56F6B3AE-BA72-A80F-0E10-45BD95A21D03}"/>
              </a:ext>
            </a:extLst>
          </p:cNvPr>
          <p:cNvPicPr>
            <a:picLocks noChangeAspect="1"/>
          </p:cNvPicPr>
          <p:nvPr/>
        </p:nvPicPr>
        <p:blipFill>
          <a:blip r:embed="rId5"/>
          <a:stretch>
            <a:fillRect/>
          </a:stretch>
        </p:blipFill>
        <p:spPr>
          <a:xfrm>
            <a:off x="3051653" y="4908480"/>
            <a:ext cx="2743200" cy="274320"/>
          </a:xfrm>
          <a:prstGeom prst="rect">
            <a:avLst/>
          </a:prstGeom>
        </p:spPr>
      </p:pic>
      <p:sp>
        <p:nvSpPr>
          <p:cNvPr id="9" name="TextBox 8">
            <a:extLst>
              <a:ext uri="{FF2B5EF4-FFF2-40B4-BE49-F238E27FC236}">
                <a16:creationId xmlns:a16="http://schemas.microsoft.com/office/drawing/2014/main" id="{DAE70287-795F-6C2A-CA8E-561F653BFFA4}"/>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048220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39713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3040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2466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49464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448453"/>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55329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259638"/>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36365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355198"/>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5119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4061094"/>
            <a:ext cx="2824084" cy="586985"/>
          </a:xfrm>
          <a:prstGeom prst="rect">
            <a:avLst/>
          </a:prstGeom>
        </p:spPr>
        <p:txBody>
          <a:bodyPr spcFirstLastPara="1" wrap="square" lIns="91425" tIns="91425" rIns="91425" bIns="91425" anchor="b" anchorCtr="0">
            <a:noAutofit/>
          </a:bodyPr>
          <a:lstStyle/>
          <a:p>
            <a:pPr marL="0" indent="0"/>
            <a:r>
              <a:rPr lang="en"/>
              <a:t>GANTT CHART</a:t>
            </a:r>
            <a:endParaRPr lang="en-US"/>
          </a:p>
        </p:txBody>
      </p:sp>
      <p:sp>
        <p:nvSpPr>
          <p:cNvPr id="424" name="Google Shape;424;p34"/>
          <p:cNvSpPr txBox="1">
            <a:spLocks noGrp="1"/>
          </p:cNvSpPr>
          <p:nvPr>
            <p:ph type="title" idx="15"/>
          </p:nvPr>
        </p:nvSpPr>
        <p:spPr>
          <a:xfrm>
            <a:off x="4088040" y="33580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0;p34">
            <a:extLst>
              <a:ext uri="{FF2B5EF4-FFF2-40B4-BE49-F238E27FC236}">
                <a16:creationId xmlns:a16="http://schemas.microsoft.com/office/drawing/2014/main" id="{A474938A-75D8-114F-A091-62C5DC631007}"/>
              </a:ext>
            </a:extLst>
          </p:cNvPr>
          <p:cNvSpPr/>
          <p:nvPr/>
        </p:nvSpPr>
        <p:spPr>
          <a:xfrm flipH="1">
            <a:off x="4097640" y="4037347"/>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 name="Google Shape;424;p34">
            <a:extLst>
              <a:ext uri="{FF2B5EF4-FFF2-40B4-BE49-F238E27FC236}">
                <a16:creationId xmlns:a16="http://schemas.microsoft.com/office/drawing/2014/main" id="{F9690A69-10E8-57DC-DBD6-14357BA72496}"/>
              </a:ext>
            </a:extLst>
          </p:cNvPr>
          <p:cNvSpPr txBox="1">
            <a:spLocks/>
          </p:cNvSpPr>
          <p:nvPr/>
        </p:nvSpPr>
        <p:spPr>
          <a:xfrm>
            <a:off x="4127184" y="414875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5068056" y="60737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37</a:t>
            </a:r>
          </a:p>
        </p:txBody>
      </p:sp>
      <p:pic>
        <p:nvPicPr>
          <p:cNvPr id="3" name="Picture 5">
            <a:extLst>
              <a:ext uri="{FF2B5EF4-FFF2-40B4-BE49-F238E27FC236}">
                <a16:creationId xmlns:a16="http://schemas.microsoft.com/office/drawing/2014/main" id="{8DD74C64-1ED9-7ABB-393E-6CC602BE006B}"/>
              </a:ext>
            </a:extLst>
          </p:cNvPr>
          <p:cNvPicPr>
            <a:picLocks noChangeAspect="1"/>
          </p:cNvPicPr>
          <p:nvPr/>
        </p:nvPicPr>
        <p:blipFill>
          <a:blip r:embed="rId5"/>
          <a:stretch>
            <a:fillRect/>
          </a:stretch>
        </p:blipFill>
        <p:spPr>
          <a:xfrm>
            <a:off x="3090797" y="4892823"/>
            <a:ext cx="2743200" cy="274320"/>
          </a:xfrm>
          <a:prstGeom prst="rect">
            <a:avLst/>
          </a:prstGeom>
        </p:spPr>
      </p:pic>
      <p:sp>
        <p:nvSpPr>
          <p:cNvPr id="10" name="TextBox 9">
            <a:extLst>
              <a:ext uri="{FF2B5EF4-FFF2-40B4-BE49-F238E27FC236}">
                <a16:creationId xmlns:a16="http://schemas.microsoft.com/office/drawing/2014/main" id="{BEDDA680-7A51-CB2D-2453-09D62A9ADF9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115943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497565" y="1941107"/>
            <a:ext cx="3479774" cy="857343"/>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38</a:t>
            </a:r>
          </a:p>
        </p:txBody>
      </p:sp>
      <p:pic>
        <p:nvPicPr>
          <p:cNvPr id="9" name="Picture 10" descr="Diagram&#10;&#10;Description automatically generated">
            <a:extLst>
              <a:ext uri="{FF2B5EF4-FFF2-40B4-BE49-F238E27FC236}">
                <a16:creationId xmlns:a16="http://schemas.microsoft.com/office/drawing/2014/main" id="{F58A56DF-897F-313A-EA8B-0A9B6D022ACD}"/>
              </a:ext>
            </a:extLst>
          </p:cNvPr>
          <p:cNvPicPr>
            <a:picLocks noChangeAspect="1"/>
          </p:cNvPicPr>
          <p:nvPr/>
        </p:nvPicPr>
        <p:blipFill>
          <a:blip r:embed="rId4"/>
          <a:stretch>
            <a:fillRect/>
          </a:stretch>
        </p:blipFill>
        <p:spPr>
          <a:xfrm>
            <a:off x="2065229" y="753910"/>
            <a:ext cx="6352260" cy="3713966"/>
          </a:xfrm>
          <a:prstGeom prst="rect">
            <a:avLst/>
          </a:prstGeom>
        </p:spPr>
      </p:pic>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1244971C-EC9D-7BB3-AB64-B0C6844E229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169683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sp>
        <p:nvSpPr>
          <p:cNvPr id="7" name="TextBox 6">
            <a:extLst>
              <a:ext uri="{FF2B5EF4-FFF2-40B4-BE49-F238E27FC236}">
                <a16:creationId xmlns:a16="http://schemas.microsoft.com/office/drawing/2014/main" id="{055F07E1-91ED-D93E-17CC-7F21E55E6E80}"/>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39</a:t>
              </a:r>
            </a:p>
          </p:txBody>
        </p:sp>
      </p:grpSp>
      <p:sp>
        <p:nvSpPr>
          <p:cNvPr id="4" name="Rectangle: Rounded Corners 3">
            <a:extLst>
              <a:ext uri="{FF2B5EF4-FFF2-40B4-BE49-F238E27FC236}">
                <a16:creationId xmlns:a16="http://schemas.microsoft.com/office/drawing/2014/main" id="{F5A9F19A-BF57-F91C-74DA-8A0295936D9D}"/>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4" descr="Logo&#10;&#10;Description automatically generated">
            <a:extLst>
              <a:ext uri="{FF2B5EF4-FFF2-40B4-BE49-F238E27FC236}">
                <a16:creationId xmlns:a16="http://schemas.microsoft.com/office/drawing/2014/main" id="{9A18E486-4828-7A54-24CB-633FAE87382C}"/>
              </a:ext>
            </a:extLst>
          </p:cNvPr>
          <p:cNvPicPr>
            <a:picLocks noChangeAspect="1"/>
          </p:cNvPicPr>
          <p:nvPr/>
        </p:nvPicPr>
        <p:blipFill>
          <a:blip r:embed="rId5"/>
          <a:stretch>
            <a:fillRect/>
          </a:stretch>
        </p:blipFill>
        <p:spPr>
          <a:xfrm>
            <a:off x="2820253" y="1554083"/>
            <a:ext cx="1804914" cy="995410"/>
          </a:xfrm>
          <a:prstGeom prst="rect">
            <a:avLst/>
          </a:prstGeom>
        </p:spPr>
      </p:pic>
      <p:sp>
        <p:nvSpPr>
          <p:cNvPr id="30" name="Rectangle: Rounded Corners 29">
            <a:extLst>
              <a:ext uri="{FF2B5EF4-FFF2-40B4-BE49-F238E27FC236}">
                <a16:creationId xmlns:a16="http://schemas.microsoft.com/office/drawing/2014/main" id="{E876F368-F0D8-17A0-CB55-72E5E62F3494}"/>
              </a:ext>
            </a:extLst>
          </p:cNvPr>
          <p:cNvSpPr/>
          <p:nvPr/>
        </p:nvSpPr>
        <p:spPr>
          <a:xfrm>
            <a:off x="7174294" y="3011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10" descr="Logo, company name&#10;&#10;Description automatically generated">
            <a:extLst>
              <a:ext uri="{FF2B5EF4-FFF2-40B4-BE49-F238E27FC236}">
                <a16:creationId xmlns:a16="http://schemas.microsoft.com/office/drawing/2014/main" id="{B49A77B8-B951-E6E1-2D28-D5B9E2C28788}"/>
              </a:ext>
            </a:extLst>
          </p:cNvPr>
          <p:cNvPicPr>
            <a:picLocks noChangeAspect="1"/>
          </p:cNvPicPr>
          <p:nvPr/>
        </p:nvPicPr>
        <p:blipFill>
          <a:blip r:embed="rId6"/>
          <a:stretch>
            <a:fillRect/>
          </a:stretch>
        </p:blipFill>
        <p:spPr>
          <a:xfrm>
            <a:off x="7424190" y="3213603"/>
            <a:ext cx="923742" cy="1081916"/>
          </a:xfrm>
          <a:prstGeom prst="rect">
            <a:avLst/>
          </a:prstGeom>
        </p:spPr>
      </p:pic>
      <p:sp>
        <p:nvSpPr>
          <p:cNvPr id="26" name="Rectangle: Rounded Corners 25">
            <a:extLst>
              <a:ext uri="{FF2B5EF4-FFF2-40B4-BE49-F238E27FC236}">
                <a16:creationId xmlns:a16="http://schemas.microsoft.com/office/drawing/2014/main" id="{C6C684F6-FBC4-2DEF-668A-D76746F0C2FC}"/>
              </a:ext>
            </a:extLst>
          </p:cNvPr>
          <p:cNvSpPr/>
          <p:nvPr/>
        </p:nvSpPr>
        <p:spPr>
          <a:xfrm>
            <a:off x="4571072" y="3004651"/>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7FD576B0-A4B6-8CC7-BCD6-BAA5E9DFB44F}"/>
              </a:ext>
            </a:extLst>
          </p:cNvPr>
          <p:cNvSpPr/>
          <p:nvPr/>
        </p:nvSpPr>
        <p:spPr>
          <a:xfrm>
            <a:off x="5560156" y="1318416"/>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7" descr="Logo, company name&#10;&#10;Description automatically generated">
            <a:extLst>
              <a:ext uri="{FF2B5EF4-FFF2-40B4-BE49-F238E27FC236}">
                <a16:creationId xmlns:a16="http://schemas.microsoft.com/office/drawing/2014/main" id="{F7650A82-3E07-F86E-6CD0-BA785B4073B0}"/>
              </a:ext>
            </a:extLst>
          </p:cNvPr>
          <p:cNvPicPr>
            <a:picLocks noChangeAspect="1"/>
          </p:cNvPicPr>
          <p:nvPr/>
        </p:nvPicPr>
        <p:blipFill>
          <a:blip r:embed="rId7"/>
          <a:stretch>
            <a:fillRect/>
          </a:stretch>
        </p:blipFill>
        <p:spPr>
          <a:xfrm>
            <a:off x="5562248" y="1741315"/>
            <a:ext cx="1426581" cy="552037"/>
          </a:xfrm>
          <a:prstGeom prst="rect">
            <a:avLst/>
          </a:prstGeom>
        </p:spPr>
      </p:pic>
      <p:pic>
        <p:nvPicPr>
          <p:cNvPr id="11" name="Picture 12" descr="Logo&#10;&#10;Description automatically generated">
            <a:extLst>
              <a:ext uri="{FF2B5EF4-FFF2-40B4-BE49-F238E27FC236}">
                <a16:creationId xmlns:a16="http://schemas.microsoft.com/office/drawing/2014/main" id="{7DEB5781-7A3C-074C-8061-68C9603813DF}"/>
              </a:ext>
            </a:extLst>
          </p:cNvPr>
          <p:cNvPicPr>
            <a:picLocks noChangeAspect="1"/>
          </p:cNvPicPr>
          <p:nvPr/>
        </p:nvPicPr>
        <p:blipFill>
          <a:blip r:embed="rId8"/>
          <a:stretch>
            <a:fillRect/>
          </a:stretch>
        </p:blipFill>
        <p:spPr>
          <a:xfrm>
            <a:off x="4573377" y="3219983"/>
            <a:ext cx="1334060" cy="825300"/>
          </a:xfrm>
          <a:prstGeom prst="rect">
            <a:avLst/>
          </a:prstGeom>
        </p:spPr>
      </p:pic>
      <p:sp>
        <p:nvSpPr>
          <p:cNvPr id="32" name="Rectangle: Rounded Corners 31">
            <a:extLst>
              <a:ext uri="{FF2B5EF4-FFF2-40B4-BE49-F238E27FC236}">
                <a16:creationId xmlns:a16="http://schemas.microsoft.com/office/drawing/2014/main" id="{1E4603D0-194D-43D5-FDC3-94B49DFBCB6F}"/>
              </a:ext>
            </a:extLst>
          </p:cNvPr>
          <p:cNvSpPr/>
          <p:nvPr/>
        </p:nvSpPr>
        <p:spPr>
          <a:xfrm>
            <a:off x="7650410" y="1427727"/>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16" descr="Logo, company name&#10;&#10;Description automatically generated">
            <a:extLst>
              <a:ext uri="{FF2B5EF4-FFF2-40B4-BE49-F238E27FC236}">
                <a16:creationId xmlns:a16="http://schemas.microsoft.com/office/drawing/2014/main" id="{3AB8F391-36C7-4B2E-DA15-67E158F2BE87}"/>
              </a:ext>
            </a:extLst>
          </p:cNvPr>
          <p:cNvPicPr>
            <a:picLocks noChangeAspect="1"/>
          </p:cNvPicPr>
          <p:nvPr/>
        </p:nvPicPr>
        <p:blipFill>
          <a:blip r:embed="rId9"/>
          <a:stretch>
            <a:fillRect/>
          </a:stretch>
        </p:blipFill>
        <p:spPr>
          <a:xfrm>
            <a:off x="7647763" y="1813959"/>
            <a:ext cx="1376831" cy="628429"/>
          </a:xfrm>
          <a:prstGeom prst="rect">
            <a:avLst/>
          </a:prstGeom>
        </p:spPr>
      </p:pic>
      <p:pic>
        <p:nvPicPr>
          <p:cNvPr id="9" name="Picture 4">
            <a:extLst>
              <a:ext uri="{FF2B5EF4-FFF2-40B4-BE49-F238E27FC236}">
                <a16:creationId xmlns:a16="http://schemas.microsoft.com/office/drawing/2014/main" id="{F1D5B9C0-013F-22EA-FE40-4D477CB3BCA0}"/>
              </a:ext>
            </a:extLst>
          </p:cNvPr>
          <p:cNvPicPr>
            <a:picLocks noChangeAspect="1"/>
          </p:cNvPicPr>
          <p:nvPr/>
        </p:nvPicPr>
        <p:blipFill>
          <a:blip r:embed="rId10"/>
          <a:stretch>
            <a:fillRect/>
          </a:stretch>
        </p:blipFill>
        <p:spPr>
          <a:xfrm>
            <a:off x="3071004" y="4882335"/>
            <a:ext cx="2743200" cy="274320"/>
          </a:xfrm>
          <a:prstGeom prst="rect">
            <a:avLst/>
          </a:prstGeom>
        </p:spPr>
      </p:pic>
      <p:sp>
        <p:nvSpPr>
          <p:cNvPr id="12" name="TextBox 11">
            <a:extLst>
              <a:ext uri="{FF2B5EF4-FFF2-40B4-BE49-F238E27FC236}">
                <a16:creationId xmlns:a16="http://schemas.microsoft.com/office/drawing/2014/main" id="{B3CA6A10-47EA-50FF-BC06-D4C6923F6D8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4206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6604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659422" y="1373797"/>
            <a:ext cx="511932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a:t> Rise of crime: Increasing challenge for police departments worldwide.</a:t>
            </a:r>
          </a:p>
          <a:p>
            <a:pPr algn="just"/>
            <a:endParaRPr lang="en-US"/>
          </a:p>
          <a:p>
            <a:pPr algn="just">
              <a:buChar char="•"/>
            </a:pPr>
            <a:r>
              <a:rPr lang="en-US"/>
              <a:t> Traditional methods insufficient: Advanced tech needed for crime prevention and analysis.</a:t>
            </a:r>
          </a:p>
          <a:p>
            <a:pPr algn="just"/>
            <a:endParaRPr lang="en-US"/>
          </a:p>
          <a:p>
            <a:pPr algn="just">
              <a:buChar char="•"/>
            </a:pPr>
            <a:r>
              <a:rPr lang="en-US"/>
              <a:t> Project aim: "The Future of Crime Prevention: Police Case Analysis using Machine Learning."</a:t>
            </a:r>
          </a:p>
          <a:p>
            <a:pPr algn="just"/>
            <a:endParaRPr lang="en-US"/>
          </a:p>
          <a:p>
            <a:pPr algn="just">
              <a:buChar char="•"/>
            </a:pPr>
            <a:r>
              <a:rPr lang="en-US"/>
              <a:t> Components: Police accident case analysis, criminal case analysis, automated document classification, clustering crimes against women.</a:t>
            </a:r>
          </a:p>
        </p:txBody>
      </p:sp>
      <p:pic>
        <p:nvPicPr>
          <p:cNvPr id="5" name="Picture 4">
            <a:extLst>
              <a:ext uri="{FF2B5EF4-FFF2-40B4-BE49-F238E27FC236}">
                <a16:creationId xmlns:a16="http://schemas.microsoft.com/office/drawing/2014/main" id="{A182A42B-7460-F752-D8E7-1325CC8BCE1D}"/>
              </a:ext>
            </a:extLst>
          </p:cNvPr>
          <p:cNvPicPr>
            <a:picLocks noChangeAspect="1"/>
          </p:cNvPicPr>
          <p:nvPr/>
        </p:nvPicPr>
        <p:blipFill>
          <a:blip r:embed="rId2"/>
          <a:stretch>
            <a:fillRect/>
          </a:stretch>
        </p:blipFill>
        <p:spPr>
          <a:xfrm>
            <a:off x="0" y="4827269"/>
            <a:ext cx="9144000" cy="315938"/>
          </a:xfrm>
          <a:prstGeom prst="rect">
            <a:avLst/>
          </a:prstGeom>
        </p:spPr>
      </p:pic>
      <p:pic>
        <p:nvPicPr>
          <p:cNvPr id="4" name="Picture 7">
            <a:extLst>
              <a:ext uri="{FF2B5EF4-FFF2-40B4-BE49-F238E27FC236}">
                <a16:creationId xmlns:a16="http://schemas.microsoft.com/office/drawing/2014/main" id="{F329750D-67AC-EC61-2473-48D71BEC588E}"/>
              </a:ext>
            </a:extLst>
          </p:cNvPr>
          <p:cNvPicPr>
            <a:picLocks noChangeAspect="1"/>
          </p:cNvPicPr>
          <p:nvPr/>
        </p:nvPicPr>
        <p:blipFill>
          <a:blip r:embed="rId3"/>
          <a:stretch>
            <a:fillRect/>
          </a:stretch>
        </p:blipFill>
        <p:spPr>
          <a:xfrm>
            <a:off x="0" y="4830798"/>
            <a:ext cx="1608993" cy="308882"/>
          </a:xfrm>
          <a:prstGeom prst="rect">
            <a:avLst/>
          </a:prstGeom>
        </p:spPr>
      </p:pic>
      <p:sp>
        <p:nvSpPr>
          <p:cNvPr id="11" name="TextBox 10">
            <a:extLst>
              <a:ext uri="{FF2B5EF4-FFF2-40B4-BE49-F238E27FC236}">
                <a16:creationId xmlns:a16="http://schemas.microsoft.com/office/drawing/2014/main" id="{736FB1C3-F2C2-6E60-C7F0-AA230DEA72EE}"/>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04</a:t>
            </a:r>
          </a:p>
        </p:txBody>
      </p:sp>
      <p:pic>
        <p:nvPicPr>
          <p:cNvPr id="7" name="Picture 9" descr="Diagram&#10;&#10;Description automatically generated">
            <a:extLst>
              <a:ext uri="{FF2B5EF4-FFF2-40B4-BE49-F238E27FC236}">
                <a16:creationId xmlns:a16="http://schemas.microsoft.com/office/drawing/2014/main" id="{CE8C1FB8-B115-3F9F-6E5B-EC253F8F6B6A}"/>
              </a:ext>
            </a:extLst>
          </p:cNvPr>
          <p:cNvPicPr>
            <a:picLocks noChangeAspect="1"/>
          </p:cNvPicPr>
          <p:nvPr/>
        </p:nvPicPr>
        <p:blipFill>
          <a:blip r:embed="rId4"/>
          <a:stretch>
            <a:fillRect/>
          </a:stretch>
        </p:blipFill>
        <p:spPr>
          <a:xfrm>
            <a:off x="5542018" y="1522241"/>
            <a:ext cx="3665620" cy="2099020"/>
          </a:xfrm>
          <a:prstGeom prst="rect">
            <a:avLst/>
          </a:prstGeom>
        </p:spPr>
      </p:pic>
      <p:grpSp>
        <p:nvGrpSpPr>
          <p:cNvPr id="17" name="Google Shape;632;p39">
            <a:extLst>
              <a:ext uri="{FF2B5EF4-FFF2-40B4-BE49-F238E27FC236}">
                <a16:creationId xmlns:a16="http://schemas.microsoft.com/office/drawing/2014/main" id="{A18AA203-5B2D-7B0B-51D9-618DE103880B}"/>
              </a:ext>
            </a:extLst>
          </p:cNvPr>
          <p:cNvGrpSpPr/>
          <p:nvPr/>
        </p:nvGrpSpPr>
        <p:grpSpPr>
          <a:xfrm>
            <a:off x="6253869" y="-496760"/>
            <a:ext cx="3689318" cy="5492193"/>
            <a:chOff x="5790807" y="-602268"/>
            <a:chExt cx="3689318" cy="5492193"/>
          </a:xfrm>
        </p:grpSpPr>
        <p:cxnSp>
          <p:nvCxnSpPr>
            <p:cNvPr id="12" name="Google Shape;633;p39">
              <a:extLst>
                <a:ext uri="{FF2B5EF4-FFF2-40B4-BE49-F238E27FC236}">
                  <a16:creationId xmlns:a16="http://schemas.microsoft.com/office/drawing/2014/main" id="{C5D9DF3F-0BEA-7EC4-DF34-ACC8FFCD6371}"/>
                </a:ext>
              </a:extLst>
            </p:cNvPr>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13" name="Google Shape;635;p39">
              <a:extLst>
                <a:ext uri="{FF2B5EF4-FFF2-40B4-BE49-F238E27FC236}">
                  <a16:creationId xmlns:a16="http://schemas.microsoft.com/office/drawing/2014/main" id="{213A9B6E-5BAE-E835-9504-4CE666399EE6}"/>
                </a:ext>
              </a:extLst>
            </p:cNvPr>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14" name="Google Shape;637;p39">
              <a:extLst>
                <a:ext uri="{FF2B5EF4-FFF2-40B4-BE49-F238E27FC236}">
                  <a16:creationId xmlns:a16="http://schemas.microsoft.com/office/drawing/2014/main" id="{254C54FF-34DB-EA56-ABB8-72C06F0F1C0B}"/>
                </a:ext>
              </a:extLst>
            </p:cNvPr>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15" name="Google Shape;636;p39">
              <a:extLst>
                <a:ext uri="{FF2B5EF4-FFF2-40B4-BE49-F238E27FC236}">
                  <a16:creationId xmlns:a16="http://schemas.microsoft.com/office/drawing/2014/main" id="{5E969E92-87F4-D17C-C8AB-89BA26F04CB1}"/>
                </a:ext>
              </a:extLst>
            </p:cNvPr>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4;p39">
              <a:extLst>
                <a:ext uri="{FF2B5EF4-FFF2-40B4-BE49-F238E27FC236}">
                  <a16:creationId xmlns:a16="http://schemas.microsoft.com/office/drawing/2014/main" id="{C43F4617-9341-07CE-EE11-84ACBB06C4E6}"/>
                </a:ext>
              </a:extLst>
            </p:cNvPr>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4BE1CF3E-E995-8D99-27A1-56DBA1D1067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878599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303412"/>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42"/>
          <p:cNvGrpSpPr/>
          <p:nvPr/>
        </p:nvGrpSpPr>
        <p:grpSpPr>
          <a:xfrm>
            <a:off x="-814500" y="4002656"/>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40</a:t>
            </a:r>
          </a:p>
        </p:txBody>
      </p:sp>
      <p:pic>
        <p:nvPicPr>
          <p:cNvPr id="4" name="Picture 4">
            <a:extLst>
              <a:ext uri="{FF2B5EF4-FFF2-40B4-BE49-F238E27FC236}">
                <a16:creationId xmlns:a16="http://schemas.microsoft.com/office/drawing/2014/main" id="{1AE1A291-1516-0359-B913-2B1E23531888}"/>
              </a:ext>
            </a:extLst>
          </p:cNvPr>
          <p:cNvPicPr>
            <a:picLocks noChangeAspect="1"/>
          </p:cNvPicPr>
          <p:nvPr/>
        </p:nvPicPr>
        <p:blipFill>
          <a:blip r:embed="rId5"/>
          <a:stretch>
            <a:fillRect/>
          </a:stretch>
        </p:blipFill>
        <p:spPr>
          <a:xfrm>
            <a:off x="3315352" y="3489151"/>
            <a:ext cx="2419350" cy="1390650"/>
          </a:xfrm>
          <a:prstGeom prst="rect">
            <a:avLst/>
          </a:prstGeom>
        </p:spPr>
      </p:pic>
      <p:pic>
        <p:nvPicPr>
          <p:cNvPr id="7" name="Picture 8" descr="Diagram, schematic&#10;&#10;Description automatically generated">
            <a:extLst>
              <a:ext uri="{FF2B5EF4-FFF2-40B4-BE49-F238E27FC236}">
                <a16:creationId xmlns:a16="http://schemas.microsoft.com/office/drawing/2014/main" id="{14218495-6F5B-13F6-2338-690071BD9F41}"/>
              </a:ext>
            </a:extLst>
          </p:cNvPr>
          <p:cNvPicPr>
            <a:picLocks noChangeAspect="1"/>
          </p:cNvPicPr>
          <p:nvPr/>
        </p:nvPicPr>
        <p:blipFill>
          <a:blip r:embed="rId6"/>
          <a:stretch>
            <a:fillRect/>
          </a:stretch>
        </p:blipFill>
        <p:spPr>
          <a:xfrm>
            <a:off x="4633064" y="884840"/>
            <a:ext cx="3745282" cy="2810150"/>
          </a:xfrm>
          <a:prstGeom prst="rect">
            <a:avLst/>
          </a:prstGeom>
        </p:spPr>
      </p:pic>
      <p:pic>
        <p:nvPicPr>
          <p:cNvPr id="3" name="Picture 4" descr="Diagram&#10;&#10;Description automatically generated">
            <a:extLst>
              <a:ext uri="{FF2B5EF4-FFF2-40B4-BE49-F238E27FC236}">
                <a16:creationId xmlns:a16="http://schemas.microsoft.com/office/drawing/2014/main" id="{226D33FC-F44E-6AB7-E900-057E94F3DC50}"/>
              </a:ext>
            </a:extLst>
          </p:cNvPr>
          <p:cNvPicPr>
            <a:picLocks noChangeAspect="1"/>
          </p:cNvPicPr>
          <p:nvPr/>
        </p:nvPicPr>
        <p:blipFill>
          <a:blip r:embed="rId7"/>
          <a:stretch>
            <a:fillRect/>
          </a:stretch>
        </p:blipFill>
        <p:spPr>
          <a:xfrm>
            <a:off x="155009" y="1190514"/>
            <a:ext cx="4567302" cy="2809444"/>
          </a:xfrm>
          <a:prstGeom prst="rect">
            <a:avLst/>
          </a:prstGeom>
        </p:spPr>
      </p:pic>
      <p:pic>
        <p:nvPicPr>
          <p:cNvPr id="9" name="Picture 4">
            <a:extLst>
              <a:ext uri="{FF2B5EF4-FFF2-40B4-BE49-F238E27FC236}">
                <a16:creationId xmlns:a16="http://schemas.microsoft.com/office/drawing/2014/main" id="{78B9CE30-250B-8009-C13C-9EE51E45CD20}"/>
              </a:ext>
            </a:extLst>
          </p:cNvPr>
          <p:cNvPicPr>
            <a:picLocks noChangeAspect="1"/>
          </p:cNvPicPr>
          <p:nvPr/>
        </p:nvPicPr>
        <p:blipFill>
          <a:blip r:embed="rId8"/>
          <a:stretch>
            <a:fillRect/>
          </a:stretch>
        </p:blipFill>
        <p:spPr>
          <a:xfrm>
            <a:off x="3071004" y="4882335"/>
            <a:ext cx="2743200" cy="274320"/>
          </a:xfrm>
          <a:prstGeom prst="rect">
            <a:avLst/>
          </a:prstGeom>
        </p:spPr>
      </p:pic>
      <p:sp>
        <p:nvSpPr>
          <p:cNvPr id="10" name="TextBox 9">
            <a:extLst>
              <a:ext uri="{FF2B5EF4-FFF2-40B4-BE49-F238E27FC236}">
                <a16:creationId xmlns:a16="http://schemas.microsoft.com/office/drawing/2014/main" id="{F8A89208-5A0B-72D2-CC57-0FCA37FB511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301910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Diagram&#10;&#10;Description automatically generated">
            <a:extLst>
              <a:ext uri="{FF2B5EF4-FFF2-40B4-BE49-F238E27FC236}">
                <a16:creationId xmlns:a16="http://schemas.microsoft.com/office/drawing/2014/main" id="{60832B74-628B-4870-E8C7-80F979141E8E}"/>
              </a:ext>
            </a:extLst>
          </p:cNvPr>
          <p:cNvPicPr>
            <a:picLocks noChangeAspect="1"/>
          </p:cNvPicPr>
          <p:nvPr/>
        </p:nvPicPr>
        <p:blipFill>
          <a:blip r:embed="rId2"/>
          <a:stretch>
            <a:fillRect/>
          </a:stretch>
        </p:blipFill>
        <p:spPr>
          <a:xfrm>
            <a:off x="1164921" y="542928"/>
            <a:ext cx="6493179" cy="4237707"/>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41</a:t>
            </a:r>
          </a:p>
        </p:txBody>
      </p:sp>
      <p:pic>
        <p:nvPicPr>
          <p:cNvPr id="8" name="Picture 4">
            <a:extLst>
              <a:ext uri="{FF2B5EF4-FFF2-40B4-BE49-F238E27FC236}">
                <a16:creationId xmlns:a16="http://schemas.microsoft.com/office/drawing/2014/main" id="{DFC65E5A-8F05-38C3-85E1-64998BF3BBA8}"/>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9" name="TextBox 8">
            <a:extLst>
              <a:ext uri="{FF2B5EF4-FFF2-40B4-BE49-F238E27FC236}">
                <a16:creationId xmlns:a16="http://schemas.microsoft.com/office/drawing/2014/main" id="{09449B82-CE89-B5D2-23AD-EAB97FADF6D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418453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42</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1126428"/>
            <a:ext cx="8491682" cy="2589540"/>
          </a:xfrm>
          <a:prstGeom prst="rect">
            <a:avLst/>
          </a:prstGeom>
        </p:spPr>
      </p:pic>
      <p:pic>
        <p:nvPicPr>
          <p:cNvPr id="7" name="Picture 4">
            <a:extLst>
              <a:ext uri="{FF2B5EF4-FFF2-40B4-BE49-F238E27FC236}">
                <a16:creationId xmlns:a16="http://schemas.microsoft.com/office/drawing/2014/main" id="{F63AAAFD-CBFC-5F99-63D5-74E0BAB9E621}"/>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9" name="TextBox 8">
            <a:extLst>
              <a:ext uri="{FF2B5EF4-FFF2-40B4-BE49-F238E27FC236}">
                <a16:creationId xmlns:a16="http://schemas.microsoft.com/office/drawing/2014/main" id="{04EE4473-8CF9-3F68-A74E-AF389261314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87681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610469" y="1810"/>
            <a:ext cx="5546568" cy="857343"/>
          </a:xfrm>
        </p:spPr>
        <p:txBody>
          <a:bodyPr/>
          <a:lstStyle/>
          <a:p>
            <a:r>
              <a:rPr lang="en-US" sz="3900"/>
              <a:t>50% Completion OF THE PROJECT</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43</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1" descr="Graphical user interface, text, application&#10;&#10;Description automatically generated">
            <a:extLst>
              <a:ext uri="{FF2B5EF4-FFF2-40B4-BE49-F238E27FC236}">
                <a16:creationId xmlns:a16="http://schemas.microsoft.com/office/drawing/2014/main" id="{FA0817AA-D402-57CA-BB0D-63FFFFCBE5C0}"/>
              </a:ext>
            </a:extLst>
          </p:cNvPr>
          <p:cNvPicPr>
            <a:picLocks noChangeAspect="1"/>
          </p:cNvPicPr>
          <p:nvPr/>
        </p:nvPicPr>
        <p:blipFill>
          <a:blip r:embed="rId5"/>
          <a:stretch>
            <a:fillRect/>
          </a:stretch>
        </p:blipFill>
        <p:spPr>
          <a:xfrm>
            <a:off x="832757" y="764695"/>
            <a:ext cx="3448297" cy="3740285"/>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CCFB5C6-C17D-7735-3308-47F38F88455D}"/>
              </a:ext>
            </a:extLst>
          </p:cNvPr>
          <p:cNvPicPr>
            <a:picLocks noChangeAspect="1"/>
          </p:cNvPicPr>
          <p:nvPr/>
        </p:nvPicPr>
        <p:blipFill>
          <a:blip r:embed="rId6"/>
          <a:stretch>
            <a:fillRect/>
          </a:stretch>
        </p:blipFill>
        <p:spPr>
          <a:xfrm>
            <a:off x="4380510" y="762841"/>
            <a:ext cx="3552206" cy="3706882"/>
          </a:xfrm>
          <a:prstGeom prst="rect">
            <a:avLst/>
          </a:prstGeom>
        </p:spPr>
      </p:pic>
      <p:sp>
        <p:nvSpPr>
          <p:cNvPr id="9" name="TextBox 8">
            <a:extLst>
              <a:ext uri="{FF2B5EF4-FFF2-40B4-BE49-F238E27FC236}">
                <a16:creationId xmlns:a16="http://schemas.microsoft.com/office/drawing/2014/main" id="{70BB9801-B89C-0F1F-3DCA-A88B34FD674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660798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44</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2" descr="Text&#10;&#10;Description automatically generated">
            <a:extLst>
              <a:ext uri="{FF2B5EF4-FFF2-40B4-BE49-F238E27FC236}">
                <a16:creationId xmlns:a16="http://schemas.microsoft.com/office/drawing/2014/main" id="{0B7BAA39-6220-6113-57B8-BDB55815FF11}"/>
              </a:ext>
            </a:extLst>
          </p:cNvPr>
          <p:cNvPicPr>
            <a:picLocks noChangeAspect="1"/>
          </p:cNvPicPr>
          <p:nvPr/>
        </p:nvPicPr>
        <p:blipFill>
          <a:blip r:embed="rId5"/>
          <a:stretch>
            <a:fillRect/>
          </a:stretch>
        </p:blipFill>
        <p:spPr>
          <a:xfrm>
            <a:off x="-1566" y="-4363"/>
            <a:ext cx="4371583" cy="4862561"/>
          </a:xfrm>
          <a:prstGeom prst="rect">
            <a:avLst/>
          </a:prstGeom>
        </p:spPr>
      </p:pic>
      <p:pic>
        <p:nvPicPr>
          <p:cNvPr id="3" name="Picture 4" descr="Graphical user interface, text, application&#10;&#10;Description automatically generated">
            <a:extLst>
              <a:ext uri="{FF2B5EF4-FFF2-40B4-BE49-F238E27FC236}">
                <a16:creationId xmlns:a16="http://schemas.microsoft.com/office/drawing/2014/main" id="{F2E8B47B-AB32-66EF-DCBF-C64BD995C90F}"/>
              </a:ext>
            </a:extLst>
          </p:cNvPr>
          <p:cNvPicPr>
            <a:picLocks noChangeAspect="1"/>
          </p:cNvPicPr>
          <p:nvPr/>
        </p:nvPicPr>
        <p:blipFill>
          <a:blip r:embed="rId6"/>
          <a:stretch>
            <a:fillRect/>
          </a:stretch>
        </p:blipFill>
        <p:spPr>
          <a:xfrm>
            <a:off x="4366887" y="-79"/>
            <a:ext cx="4778678" cy="4869652"/>
          </a:xfrm>
          <a:prstGeom prst="rect">
            <a:avLst/>
          </a:prstGeom>
        </p:spPr>
      </p:pic>
      <p:sp>
        <p:nvSpPr>
          <p:cNvPr id="7" name="TextBox 6">
            <a:extLst>
              <a:ext uri="{FF2B5EF4-FFF2-40B4-BE49-F238E27FC236}">
                <a16:creationId xmlns:a16="http://schemas.microsoft.com/office/drawing/2014/main" id="{B88E907A-C260-E61D-DB3C-B0C4FD153A8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518245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45</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sp>
        <p:nvSpPr>
          <p:cNvPr id="5" name="Title 4">
            <a:extLst>
              <a:ext uri="{FF2B5EF4-FFF2-40B4-BE49-F238E27FC236}">
                <a16:creationId xmlns:a16="http://schemas.microsoft.com/office/drawing/2014/main" id="{C5DD2F0A-791C-5D56-D1A4-D09A3929BD48}"/>
              </a:ext>
            </a:extLst>
          </p:cNvPr>
          <p:cNvSpPr>
            <a:spLocks noGrp="1"/>
          </p:cNvSpPr>
          <p:nvPr>
            <p:ph type="title"/>
          </p:nvPr>
        </p:nvSpPr>
        <p:spPr/>
        <p:txBody>
          <a:bodyPr/>
          <a:lstStyle/>
          <a:p>
            <a:endParaRPr lang="en-US"/>
          </a:p>
        </p:txBody>
      </p:sp>
      <p:pic>
        <p:nvPicPr>
          <p:cNvPr id="2" name="Picture 2" descr="Text&#10;&#10;Description automatically generated">
            <a:extLst>
              <a:ext uri="{FF2B5EF4-FFF2-40B4-BE49-F238E27FC236}">
                <a16:creationId xmlns:a16="http://schemas.microsoft.com/office/drawing/2014/main" id="{126C12A3-741E-FB2A-D7C1-1631AC04AD1B}"/>
              </a:ext>
            </a:extLst>
          </p:cNvPr>
          <p:cNvPicPr>
            <a:picLocks noChangeAspect="1"/>
          </p:cNvPicPr>
          <p:nvPr/>
        </p:nvPicPr>
        <p:blipFill rotWithShape="1">
          <a:blip r:embed="rId5"/>
          <a:srcRect t="-34" b="5153"/>
          <a:stretch/>
        </p:blipFill>
        <p:spPr>
          <a:xfrm>
            <a:off x="-40710" y="-2040"/>
            <a:ext cx="4489014" cy="4864055"/>
          </a:xfrm>
          <a:prstGeom prst="rect">
            <a:avLst/>
          </a:prstGeom>
        </p:spPr>
      </p:pic>
      <p:pic>
        <p:nvPicPr>
          <p:cNvPr id="3" name="Picture 10" descr="Graphical user interface, text, email&#10;&#10;Description automatically generated">
            <a:extLst>
              <a:ext uri="{FF2B5EF4-FFF2-40B4-BE49-F238E27FC236}">
                <a16:creationId xmlns:a16="http://schemas.microsoft.com/office/drawing/2014/main" id="{6F969F2F-CF20-F598-5F04-1BF96E3E6FB7}"/>
              </a:ext>
            </a:extLst>
          </p:cNvPr>
          <p:cNvPicPr>
            <a:picLocks noChangeAspect="1"/>
          </p:cNvPicPr>
          <p:nvPr/>
        </p:nvPicPr>
        <p:blipFill>
          <a:blip r:embed="rId6"/>
          <a:stretch>
            <a:fillRect/>
          </a:stretch>
        </p:blipFill>
        <p:spPr>
          <a:xfrm>
            <a:off x="4445174" y="609"/>
            <a:ext cx="4700391" cy="4860449"/>
          </a:xfrm>
          <a:prstGeom prst="rect">
            <a:avLst/>
          </a:prstGeom>
        </p:spPr>
      </p:pic>
      <p:sp>
        <p:nvSpPr>
          <p:cNvPr id="9" name="TextBox 8">
            <a:extLst>
              <a:ext uri="{FF2B5EF4-FFF2-40B4-BE49-F238E27FC236}">
                <a16:creationId xmlns:a16="http://schemas.microsoft.com/office/drawing/2014/main" id="{59576CCA-8640-B271-B0ED-E5F70EDE8EB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156348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46</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4" descr="Graphical user interface, text, application, email&#10;&#10;Description automatically generated">
            <a:extLst>
              <a:ext uri="{FF2B5EF4-FFF2-40B4-BE49-F238E27FC236}">
                <a16:creationId xmlns:a16="http://schemas.microsoft.com/office/drawing/2014/main" id="{58898CAD-E22E-A817-E442-4D39EBE34928}"/>
              </a:ext>
            </a:extLst>
          </p:cNvPr>
          <p:cNvPicPr>
            <a:picLocks noChangeAspect="1"/>
          </p:cNvPicPr>
          <p:nvPr/>
        </p:nvPicPr>
        <p:blipFill>
          <a:blip r:embed="rId5"/>
          <a:stretch>
            <a:fillRect/>
          </a:stretch>
        </p:blipFill>
        <p:spPr>
          <a:xfrm>
            <a:off x="-1566" y="-1319"/>
            <a:ext cx="4825651" cy="4872131"/>
          </a:xfrm>
          <a:prstGeom prst="rect">
            <a:avLst/>
          </a:prstGeom>
        </p:spPr>
      </p:pic>
      <p:pic>
        <p:nvPicPr>
          <p:cNvPr id="5" name="Picture 6" descr="Chart&#10;&#10;Description automatically generated">
            <a:extLst>
              <a:ext uri="{FF2B5EF4-FFF2-40B4-BE49-F238E27FC236}">
                <a16:creationId xmlns:a16="http://schemas.microsoft.com/office/drawing/2014/main" id="{6EAB39C7-CC0B-01D5-632D-7D44B3C075E5}"/>
              </a:ext>
            </a:extLst>
          </p:cNvPr>
          <p:cNvPicPr>
            <a:picLocks noChangeAspect="1"/>
          </p:cNvPicPr>
          <p:nvPr/>
        </p:nvPicPr>
        <p:blipFill>
          <a:blip r:embed="rId6"/>
          <a:stretch>
            <a:fillRect/>
          </a:stretch>
        </p:blipFill>
        <p:spPr>
          <a:xfrm>
            <a:off x="4820955" y="-3481"/>
            <a:ext cx="4324610" cy="4876455"/>
          </a:xfrm>
          <a:prstGeom prst="rect">
            <a:avLst/>
          </a:prstGeom>
        </p:spPr>
      </p:pic>
      <p:sp>
        <p:nvSpPr>
          <p:cNvPr id="7" name="TextBox 6">
            <a:extLst>
              <a:ext uri="{FF2B5EF4-FFF2-40B4-BE49-F238E27FC236}">
                <a16:creationId xmlns:a16="http://schemas.microsoft.com/office/drawing/2014/main" id="{D246B5B4-9BD5-302F-3DF1-F9AA53160117}"/>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068248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610469" y="1810"/>
            <a:ext cx="5546568" cy="857343"/>
          </a:xfrm>
        </p:spPr>
        <p:txBody>
          <a:bodyPr/>
          <a:lstStyle/>
          <a:p>
            <a:r>
              <a:rPr lang="en-US" sz="3900"/>
              <a:t>90% Completion OF THE PROJECT</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47</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9" name="Picture 8" descr="A computer screen shot of a program&#10;&#10;Description automatically generated">
            <a:extLst>
              <a:ext uri="{FF2B5EF4-FFF2-40B4-BE49-F238E27FC236}">
                <a16:creationId xmlns:a16="http://schemas.microsoft.com/office/drawing/2014/main" id="{0FE543E2-7E32-954C-C263-C437E0BBF2A2}"/>
              </a:ext>
            </a:extLst>
          </p:cNvPr>
          <p:cNvPicPr>
            <a:picLocks noChangeAspect="1"/>
          </p:cNvPicPr>
          <p:nvPr/>
        </p:nvPicPr>
        <p:blipFill>
          <a:blip r:embed="rId5"/>
          <a:stretch>
            <a:fillRect/>
          </a:stretch>
        </p:blipFill>
        <p:spPr>
          <a:xfrm>
            <a:off x="224147" y="731044"/>
            <a:ext cx="4123705" cy="3792743"/>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0763207D-CB5B-A524-0A30-C82B51C442B4}"/>
              </a:ext>
            </a:extLst>
          </p:cNvPr>
          <p:cNvPicPr>
            <a:picLocks noChangeAspect="1"/>
          </p:cNvPicPr>
          <p:nvPr/>
        </p:nvPicPr>
        <p:blipFill rotWithShape="1">
          <a:blip r:embed="rId6"/>
          <a:srcRect l="354" t="-195" r="-531" b="390"/>
          <a:stretch/>
        </p:blipFill>
        <p:spPr>
          <a:xfrm>
            <a:off x="4610595" y="731446"/>
            <a:ext cx="4205361" cy="3799368"/>
          </a:xfrm>
          <a:prstGeom prst="rect">
            <a:avLst/>
          </a:prstGeom>
        </p:spPr>
      </p:pic>
      <p:sp>
        <p:nvSpPr>
          <p:cNvPr id="5" name="TextBox 4">
            <a:extLst>
              <a:ext uri="{FF2B5EF4-FFF2-40B4-BE49-F238E27FC236}">
                <a16:creationId xmlns:a16="http://schemas.microsoft.com/office/drawing/2014/main" id="{E3BDFD8C-E89A-1576-C46F-6A87118D8F5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927620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610469" y="1810"/>
            <a:ext cx="5546568" cy="857343"/>
          </a:xfrm>
        </p:spPr>
        <p:txBody>
          <a:bodyPr/>
          <a:lstStyle/>
          <a:p>
            <a:r>
              <a:rPr lang="en-US" sz="3900"/>
              <a:t>90% Completion OF THE PROJECT</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48</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1" descr="A screenshot of a computer screen&#10;&#10;Description automatically generated">
            <a:extLst>
              <a:ext uri="{FF2B5EF4-FFF2-40B4-BE49-F238E27FC236}">
                <a16:creationId xmlns:a16="http://schemas.microsoft.com/office/drawing/2014/main" id="{94F3D545-0E51-22BC-A4C7-DF64CDD9931E}"/>
              </a:ext>
            </a:extLst>
          </p:cNvPr>
          <p:cNvPicPr>
            <a:picLocks noChangeAspect="1"/>
          </p:cNvPicPr>
          <p:nvPr/>
        </p:nvPicPr>
        <p:blipFill>
          <a:blip r:embed="rId5"/>
          <a:stretch>
            <a:fillRect/>
          </a:stretch>
        </p:blipFill>
        <p:spPr>
          <a:xfrm>
            <a:off x="224147" y="761134"/>
            <a:ext cx="4576453" cy="3932959"/>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41A8E995-AF76-EE26-9311-91BC3CD9745F}"/>
              </a:ext>
            </a:extLst>
          </p:cNvPr>
          <p:cNvPicPr>
            <a:picLocks noChangeAspect="1"/>
          </p:cNvPicPr>
          <p:nvPr/>
        </p:nvPicPr>
        <p:blipFill>
          <a:blip r:embed="rId6"/>
          <a:stretch>
            <a:fillRect/>
          </a:stretch>
        </p:blipFill>
        <p:spPr>
          <a:xfrm>
            <a:off x="4989121" y="761135"/>
            <a:ext cx="3863933" cy="3932958"/>
          </a:xfrm>
          <a:prstGeom prst="rect">
            <a:avLst/>
          </a:prstGeom>
        </p:spPr>
      </p:pic>
      <p:sp>
        <p:nvSpPr>
          <p:cNvPr id="9" name="TextBox 8">
            <a:extLst>
              <a:ext uri="{FF2B5EF4-FFF2-40B4-BE49-F238E27FC236}">
                <a16:creationId xmlns:a16="http://schemas.microsoft.com/office/drawing/2014/main" id="{02489079-AE87-92AD-A383-AB581FE6F1B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576658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610469" y="1810"/>
            <a:ext cx="5546568" cy="857343"/>
          </a:xfrm>
        </p:spPr>
        <p:txBody>
          <a:bodyPr/>
          <a:lstStyle/>
          <a:p>
            <a:r>
              <a:rPr lang="en-US" sz="3900"/>
              <a:t>90% Completion OF THE PROJECT</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49</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31177D5-08F0-FEA9-09F2-3851ECDD589F}"/>
              </a:ext>
            </a:extLst>
          </p:cNvPr>
          <p:cNvPicPr>
            <a:picLocks noChangeAspect="1"/>
          </p:cNvPicPr>
          <p:nvPr/>
        </p:nvPicPr>
        <p:blipFill>
          <a:blip r:embed="rId5"/>
          <a:stretch>
            <a:fillRect/>
          </a:stretch>
        </p:blipFill>
        <p:spPr>
          <a:xfrm>
            <a:off x="112816" y="790822"/>
            <a:ext cx="4264726" cy="386615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AE4A24B-5FBB-CC81-20C5-95BB7B629041}"/>
              </a:ext>
            </a:extLst>
          </p:cNvPr>
          <p:cNvPicPr>
            <a:picLocks noChangeAspect="1"/>
          </p:cNvPicPr>
          <p:nvPr/>
        </p:nvPicPr>
        <p:blipFill>
          <a:blip r:embed="rId6"/>
          <a:stretch>
            <a:fillRect/>
          </a:stretch>
        </p:blipFill>
        <p:spPr>
          <a:xfrm>
            <a:off x="4439887" y="790823"/>
            <a:ext cx="4561609" cy="3866158"/>
          </a:xfrm>
          <a:prstGeom prst="rect">
            <a:avLst/>
          </a:prstGeom>
        </p:spPr>
      </p:pic>
      <p:sp>
        <p:nvSpPr>
          <p:cNvPr id="5" name="TextBox 4">
            <a:extLst>
              <a:ext uri="{FF2B5EF4-FFF2-40B4-BE49-F238E27FC236}">
                <a16:creationId xmlns:a16="http://schemas.microsoft.com/office/drawing/2014/main" id="{64A8B838-D304-4799-CE76-640AA03E776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847634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pic>
        <p:nvPicPr>
          <p:cNvPr id="5" name="Picture 4">
            <a:extLst>
              <a:ext uri="{FF2B5EF4-FFF2-40B4-BE49-F238E27FC236}">
                <a16:creationId xmlns:a16="http://schemas.microsoft.com/office/drawing/2014/main" id="{6A68C1F0-9EF0-99D1-C8F0-5D1B6E4DE313}"/>
              </a:ext>
            </a:extLst>
          </p:cNvPr>
          <p:cNvPicPr>
            <a:picLocks noChangeAspect="1"/>
          </p:cNvPicPr>
          <p:nvPr/>
        </p:nvPicPr>
        <p:blipFill>
          <a:blip r:embed="rId2"/>
          <a:stretch>
            <a:fillRect/>
          </a:stretch>
        </p:blipFill>
        <p:spPr>
          <a:xfrm>
            <a:off x="0" y="4827269"/>
            <a:ext cx="9144000" cy="315938"/>
          </a:xfrm>
          <a:prstGeom prst="rect">
            <a:avLst/>
          </a:prstGeom>
        </p:spPr>
      </p:pic>
      <p:pic>
        <p:nvPicPr>
          <p:cNvPr id="4" name="Picture 7">
            <a:extLst>
              <a:ext uri="{FF2B5EF4-FFF2-40B4-BE49-F238E27FC236}">
                <a16:creationId xmlns:a16="http://schemas.microsoft.com/office/drawing/2014/main" id="{C2A53542-A0F9-4093-FD97-A7C3B5C8E785}"/>
              </a:ext>
            </a:extLst>
          </p:cNvPr>
          <p:cNvPicPr>
            <a:picLocks noChangeAspect="1"/>
          </p:cNvPicPr>
          <p:nvPr/>
        </p:nvPicPr>
        <p:blipFill>
          <a:blip r:embed="rId3"/>
          <a:stretch>
            <a:fillRect/>
          </a:stretch>
        </p:blipFill>
        <p:spPr>
          <a:xfrm>
            <a:off x="0" y="4830798"/>
            <a:ext cx="1608993" cy="308882"/>
          </a:xfrm>
          <a:prstGeom prst="rect">
            <a:avLst/>
          </a:prstGeom>
        </p:spPr>
      </p:pic>
      <p:sp>
        <p:nvSpPr>
          <p:cNvPr id="10" name="TextBox 9">
            <a:extLst>
              <a:ext uri="{FF2B5EF4-FFF2-40B4-BE49-F238E27FC236}">
                <a16:creationId xmlns:a16="http://schemas.microsoft.com/office/drawing/2014/main" id="{D004A2BE-3430-0A9A-0797-8A2305B937A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05</a:t>
            </a:r>
          </a:p>
        </p:txBody>
      </p:sp>
      <p:sp>
        <p:nvSpPr>
          <p:cNvPr id="6" name="TextBox 5">
            <a:extLst>
              <a:ext uri="{FF2B5EF4-FFF2-40B4-BE49-F238E27FC236}">
                <a16:creationId xmlns:a16="http://schemas.microsoft.com/office/drawing/2014/main" id="{188C9EBC-C5CF-FB4A-6DBB-1C75970E3999}"/>
              </a:ext>
            </a:extLst>
          </p:cNvPr>
          <p:cNvSpPr txBox="1"/>
          <p:nvPr/>
        </p:nvSpPr>
        <p:spPr>
          <a:xfrm>
            <a:off x="659422" y="1373797"/>
            <a:ext cx="51193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endParaRPr lang="en-US"/>
          </a:p>
        </p:txBody>
      </p:sp>
      <p:sp>
        <p:nvSpPr>
          <p:cNvPr id="11" name="TextBox 10">
            <a:extLst>
              <a:ext uri="{FF2B5EF4-FFF2-40B4-BE49-F238E27FC236}">
                <a16:creationId xmlns:a16="http://schemas.microsoft.com/office/drawing/2014/main" id="{D4CECA40-539A-09C2-8F86-6D382BB74561}"/>
              </a:ext>
            </a:extLst>
          </p:cNvPr>
          <p:cNvSpPr txBox="1"/>
          <p:nvPr/>
        </p:nvSpPr>
        <p:spPr>
          <a:xfrm>
            <a:off x="659422" y="1373797"/>
            <a:ext cx="7836143"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a:t> Analyzing and predicting accident locations and connections in police accident cases for effective safety measures and accident prevention is challenging due to the complexity and volume of data, making it difficult to manually identify patterns and determine the main causes of accidents in the present and future.</a:t>
            </a:r>
          </a:p>
          <a:p>
            <a:pPr algn="just">
              <a:buChar char="•"/>
            </a:pPr>
            <a:endParaRPr lang="en-US"/>
          </a:p>
          <a:p>
            <a:pPr algn="just">
              <a:buChar char="•"/>
            </a:pPr>
            <a:r>
              <a:rPr lang="en-US"/>
              <a:t> How can the system used to enhance criminal case analysis and prediction by identifying patterns and trends in the nature of crimes?</a:t>
            </a:r>
          </a:p>
          <a:p>
            <a:pPr algn="just">
              <a:buChar char="•"/>
            </a:pPr>
            <a:endParaRPr lang="en-US"/>
          </a:p>
          <a:p>
            <a:pPr algn="just">
              <a:buChar char="•"/>
            </a:pPr>
            <a:r>
              <a:rPr lang="en-US"/>
              <a:t> How can a comprehensive text analysis system be developed to assist police investigation in Sri Lanka to quickly and consistently discover important classification in crime occurrences?</a:t>
            </a:r>
          </a:p>
          <a:p>
            <a:pPr algn="just">
              <a:buChar char="•"/>
            </a:pPr>
            <a:endParaRPr lang="en-US"/>
          </a:p>
          <a:p>
            <a:pPr algn="just">
              <a:buChar char="•"/>
            </a:pPr>
            <a:r>
              <a:rPr lang="en-US"/>
              <a:t> How can clustering crimes against women be used to forecast potential future criminal activities and enhance public safety?</a:t>
            </a:r>
          </a:p>
        </p:txBody>
      </p:sp>
      <p:pic>
        <p:nvPicPr>
          <p:cNvPr id="12" name="Picture 12">
            <a:extLst>
              <a:ext uri="{FF2B5EF4-FFF2-40B4-BE49-F238E27FC236}">
                <a16:creationId xmlns:a16="http://schemas.microsoft.com/office/drawing/2014/main" id="{C804F1B1-025B-E4DF-3A98-C909A2D65613}"/>
              </a:ext>
            </a:extLst>
          </p:cNvPr>
          <p:cNvPicPr>
            <a:picLocks noChangeAspect="1"/>
          </p:cNvPicPr>
          <p:nvPr/>
        </p:nvPicPr>
        <p:blipFill rotWithShape="1">
          <a:blip r:embed="rId4"/>
          <a:srcRect l="62637" t="29562" r="-366" b="48885"/>
          <a:stretch/>
        </p:blipFill>
        <p:spPr>
          <a:xfrm>
            <a:off x="6509083" y="3576387"/>
            <a:ext cx="2348435" cy="1343218"/>
          </a:xfrm>
          <a:prstGeom prst="rect">
            <a:avLst/>
          </a:prstGeom>
        </p:spPr>
      </p:pic>
      <p:sp>
        <p:nvSpPr>
          <p:cNvPr id="7" name="TextBox 6">
            <a:extLst>
              <a:ext uri="{FF2B5EF4-FFF2-40B4-BE49-F238E27FC236}">
                <a16:creationId xmlns:a16="http://schemas.microsoft.com/office/drawing/2014/main" id="{F85FD38D-D378-4931-A33F-C8AD58E7B06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941355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9E3596-8064-D0C9-3DBF-20F47193E3F8}"/>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1E5B90D6-B634-6D3B-907C-BBFFE755CA2A}"/>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98BF9221-58B7-F017-7ACC-63B312203AC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50</a:t>
            </a:r>
          </a:p>
        </p:txBody>
      </p:sp>
      <p:pic>
        <p:nvPicPr>
          <p:cNvPr id="3" name="Picture 4">
            <a:extLst>
              <a:ext uri="{FF2B5EF4-FFF2-40B4-BE49-F238E27FC236}">
                <a16:creationId xmlns:a16="http://schemas.microsoft.com/office/drawing/2014/main" id="{82048573-BD01-BD55-FAAF-52F5B5C881CB}"/>
              </a:ext>
            </a:extLst>
          </p:cNvPr>
          <p:cNvPicPr>
            <a:picLocks noChangeAspect="1"/>
          </p:cNvPicPr>
          <p:nvPr/>
        </p:nvPicPr>
        <p:blipFill>
          <a:blip r:embed="rId4"/>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46F420A5-972D-34F6-91E1-352934DD18E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11" name="Title 1">
            <a:extLst>
              <a:ext uri="{FF2B5EF4-FFF2-40B4-BE49-F238E27FC236}">
                <a16:creationId xmlns:a16="http://schemas.microsoft.com/office/drawing/2014/main" id="{05378487-6919-707A-87B8-F0E7E0915D55}"/>
              </a:ext>
            </a:extLst>
          </p:cNvPr>
          <p:cNvSpPr>
            <a:spLocks noGrp="1"/>
          </p:cNvSpPr>
          <p:nvPr/>
        </p:nvSpPr>
        <p:spPr>
          <a:xfrm>
            <a:off x="1114444" y="1865176"/>
            <a:ext cx="7209349" cy="889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GB" sz="4400"/>
              <a:t>USER INTERFACE IMPLEMENTATION</a:t>
            </a:r>
          </a:p>
        </p:txBody>
      </p:sp>
    </p:spTree>
    <p:extLst>
      <p:ext uri="{BB962C8B-B14F-4D97-AF65-F5344CB8AC3E}">
        <p14:creationId xmlns:p14="http://schemas.microsoft.com/office/powerpoint/2010/main" val="3905357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51</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1">
            <a:extLst>
              <a:ext uri="{FF2B5EF4-FFF2-40B4-BE49-F238E27FC236}">
                <a16:creationId xmlns:a16="http://schemas.microsoft.com/office/drawing/2014/main" id="{CC930B61-361A-3BF6-FB09-3D0BD83F199F}"/>
              </a:ext>
            </a:extLst>
          </p:cNvPr>
          <p:cNvPicPr>
            <a:picLocks noChangeAspect="1"/>
          </p:cNvPicPr>
          <p:nvPr/>
        </p:nvPicPr>
        <p:blipFill>
          <a:blip r:embed="rId5"/>
          <a:stretch>
            <a:fillRect/>
          </a:stretch>
        </p:blipFill>
        <p:spPr>
          <a:xfrm>
            <a:off x="135082" y="221910"/>
            <a:ext cx="4435433" cy="2242970"/>
          </a:xfrm>
          <a:prstGeom prst="rect">
            <a:avLst/>
          </a:prstGeom>
        </p:spPr>
      </p:pic>
      <p:pic>
        <p:nvPicPr>
          <p:cNvPr id="5" name="Picture 4">
            <a:extLst>
              <a:ext uri="{FF2B5EF4-FFF2-40B4-BE49-F238E27FC236}">
                <a16:creationId xmlns:a16="http://schemas.microsoft.com/office/drawing/2014/main" id="{FDD8219F-2147-8002-4BCD-0B9317B5459D}"/>
              </a:ext>
            </a:extLst>
          </p:cNvPr>
          <p:cNvPicPr>
            <a:picLocks noChangeAspect="1"/>
          </p:cNvPicPr>
          <p:nvPr/>
        </p:nvPicPr>
        <p:blipFill>
          <a:blip r:embed="rId6"/>
          <a:stretch>
            <a:fillRect/>
          </a:stretch>
        </p:blipFill>
        <p:spPr>
          <a:xfrm>
            <a:off x="3816432" y="1925463"/>
            <a:ext cx="4954979" cy="2532060"/>
          </a:xfrm>
          <a:prstGeom prst="rect">
            <a:avLst/>
          </a:prstGeom>
        </p:spPr>
      </p:pic>
      <p:sp>
        <p:nvSpPr>
          <p:cNvPr id="7" name="TextBox 6">
            <a:extLst>
              <a:ext uri="{FF2B5EF4-FFF2-40B4-BE49-F238E27FC236}">
                <a16:creationId xmlns:a16="http://schemas.microsoft.com/office/drawing/2014/main" id="{0C4A1183-66F4-44D2-AFA8-D667EBD2710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002566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52</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1" descr="A screenshot of a blue screen&#10;&#10;Description automatically generated">
            <a:extLst>
              <a:ext uri="{FF2B5EF4-FFF2-40B4-BE49-F238E27FC236}">
                <a16:creationId xmlns:a16="http://schemas.microsoft.com/office/drawing/2014/main" id="{41A8BBE9-F6B4-9AAA-FE15-1C32AF87B26F}"/>
              </a:ext>
            </a:extLst>
          </p:cNvPr>
          <p:cNvPicPr>
            <a:picLocks noChangeAspect="1"/>
          </p:cNvPicPr>
          <p:nvPr/>
        </p:nvPicPr>
        <p:blipFill>
          <a:blip r:embed="rId5"/>
          <a:stretch>
            <a:fillRect/>
          </a:stretch>
        </p:blipFill>
        <p:spPr>
          <a:xfrm>
            <a:off x="238991" y="172729"/>
            <a:ext cx="3871355" cy="1970230"/>
          </a:xfrm>
          <a:prstGeom prst="rect">
            <a:avLst/>
          </a:prstGeom>
        </p:spPr>
      </p:pic>
      <p:pic>
        <p:nvPicPr>
          <p:cNvPr id="3" name="Picture 2">
            <a:extLst>
              <a:ext uri="{FF2B5EF4-FFF2-40B4-BE49-F238E27FC236}">
                <a16:creationId xmlns:a16="http://schemas.microsoft.com/office/drawing/2014/main" id="{81619BE7-FDB3-F0E6-3229-9DD87FF2B95F}"/>
              </a:ext>
            </a:extLst>
          </p:cNvPr>
          <p:cNvPicPr>
            <a:picLocks noChangeAspect="1"/>
          </p:cNvPicPr>
          <p:nvPr/>
        </p:nvPicPr>
        <p:blipFill>
          <a:blip r:embed="rId6"/>
          <a:stretch>
            <a:fillRect/>
          </a:stretch>
        </p:blipFill>
        <p:spPr>
          <a:xfrm>
            <a:off x="4298868" y="2293009"/>
            <a:ext cx="3901044" cy="1975098"/>
          </a:xfrm>
          <a:prstGeom prst="rect">
            <a:avLst/>
          </a:prstGeom>
        </p:spPr>
      </p:pic>
      <p:sp>
        <p:nvSpPr>
          <p:cNvPr id="7" name="TextBox 6">
            <a:extLst>
              <a:ext uri="{FF2B5EF4-FFF2-40B4-BE49-F238E27FC236}">
                <a16:creationId xmlns:a16="http://schemas.microsoft.com/office/drawing/2014/main" id="{F020F8C8-FB24-CA3E-9514-85AF86AAAB47}"/>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616888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53</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7" name="Picture 6" descr="A graph on a screen&#10;&#10;Description automatically generated">
            <a:extLst>
              <a:ext uri="{FF2B5EF4-FFF2-40B4-BE49-F238E27FC236}">
                <a16:creationId xmlns:a16="http://schemas.microsoft.com/office/drawing/2014/main" id="{A5E642D8-8A64-3B33-F684-6A3D64635628}"/>
              </a:ext>
            </a:extLst>
          </p:cNvPr>
          <p:cNvPicPr>
            <a:picLocks noChangeAspect="1"/>
          </p:cNvPicPr>
          <p:nvPr/>
        </p:nvPicPr>
        <p:blipFill>
          <a:blip r:embed="rId5"/>
          <a:stretch>
            <a:fillRect/>
          </a:stretch>
        </p:blipFill>
        <p:spPr>
          <a:xfrm>
            <a:off x="283523" y="204120"/>
            <a:ext cx="3893624" cy="2107844"/>
          </a:xfrm>
          <a:prstGeom prst="rect">
            <a:avLst/>
          </a:prstGeom>
        </p:spPr>
      </p:pic>
      <p:pic>
        <p:nvPicPr>
          <p:cNvPr id="11" name="Picture 10" descr="A screenshot of a crime rate results&#10;&#10;Description automatically generated">
            <a:extLst>
              <a:ext uri="{FF2B5EF4-FFF2-40B4-BE49-F238E27FC236}">
                <a16:creationId xmlns:a16="http://schemas.microsoft.com/office/drawing/2014/main" id="{EB222482-FBD5-AECE-93E1-0510CE52B2A3}"/>
              </a:ext>
            </a:extLst>
          </p:cNvPr>
          <p:cNvPicPr>
            <a:picLocks noChangeAspect="1"/>
          </p:cNvPicPr>
          <p:nvPr/>
        </p:nvPicPr>
        <p:blipFill>
          <a:blip r:embed="rId6"/>
          <a:stretch>
            <a:fillRect/>
          </a:stretch>
        </p:blipFill>
        <p:spPr>
          <a:xfrm>
            <a:off x="4521530" y="201496"/>
            <a:ext cx="4042062" cy="2098247"/>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7AF426FF-8AEA-505D-375A-0298DFCBFDE7}"/>
              </a:ext>
            </a:extLst>
          </p:cNvPr>
          <p:cNvPicPr>
            <a:picLocks noChangeAspect="1"/>
          </p:cNvPicPr>
          <p:nvPr/>
        </p:nvPicPr>
        <p:blipFill>
          <a:blip r:embed="rId7"/>
          <a:stretch>
            <a:fillRect/>
          </a:stretch>
        </p:blipFill>
        <p:spPr>
          <a:xfrm>
            <a:off x="313212" y="2406891"/>
            <a:ext cx="3893621" cy="2274302"/>
          </a:xfrm>
          <a:prstGeom prst="rect">
            <a:avLst/>
          </a:prstGeom>
        </p:spPr>
      </p:pic>
      <p:pic>
        <p:nvPicPr>
          <p:cNvPr id="14" name="Picture 13" descr="A screen shot of a graph&#10;&#10;Description automatically generated">
            <a:extLst>
              <a:ext uri="{FF2B5EF4-FFF2-40B4-BE49-F238E27FC236}">
                <a16:creationId xmlns:a16="http://schemas.microsoft.com/office/drawing/2014/main" id="{FD77D5CA-EA10-07A0-D338-BECAEFD18CED}"/>
              </a:ext>
            </a:extLst>
          </p:cNvPr>
          <p:cNvPicPr>
            <a:picLocks noChangeAspect="1"/>
          </p:cNvPicPr>
          <p:nvPr/>
        </p:nvPicPr>
        <p:blipFill>
          <a:blip r:embed="rId8"/>
          <a:stretch>
            <a:fillRect/>
          </a:stretch>
        </p:blipFill>
        <p:spPr>
          <a:xfrm>
            <a:off x="4536374" y="2409308"/>
            <a:ext cx="4101440" cy="2232357"/>
          </a:xfrm>
          <a:prstGeom prst="rect">
            <a:avLst/>
          </a:prstGeom>
        </p:spPr>
      </p:pic>
      <p:sp>
        <p:nvSpPr>
          <p:cNvPr id="5" name="TextBox 4">
            <a:extLst>
              <a:ext uri="{FF2B5EF4-FFF2-40B4-BE49-F238E27FC236}">
                <a16:creationId xmlns:a16="http://schemas.microsoft.com/office/drawing/2014/main" id="{4D9A3ED3-B71D-0B8B-8C55-71F538754D7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500308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54</a:t>
            </a:r>
          </a:p>
        </p:txBody>
      </p:sp>
      <p:sp>
        <p:nvSpPr>
          <p:cNvPr id="2" name="TextBox 1">
            <a:extLst>
              <a:ext uri="{FF2B5EF4-FFF2-40B4-BE49-F238E27FC236}">
                <a16:creationId xmlns:a16="http://schemas.microsoft.com/office/drawing/2014/main" id="{8679A061-1144-4031-FDE9-5270C7C06682}"/>
              </a:ext>
            </a:extLst>
          </p:cNvPr>
          <p:cNvSpPr txBox="1"/>
          <p:nvPr/>
        </p:nvSpPr>
        <p:spPr>
          <a:xfrm>
            <a:off x="868993" y="986424"/>
            <a:ext cx="711439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[1] Karabo Jenga, Cagatay </a:t>
            </a:r>
            <a:r>
              <a:rPr lang="en-US" sz="1200" err="1">
                <a:latin typeface="Calibri"/>
              </a:rPr>
              <a:t>Catal</a:t>
            </a:r>
            <a:r>
              <a:rPr lang="en-US" sz="1200">
                <a:latin typeface="Calibri"/>
              </a:rPr>
              <a:t> , and Gorkem Kar , "Crime forecasting: A machine learning and computer vision approach to crime prediction and prevention," Journal of Ambient Intelligence and Humanized Computing, vol. 14, no. 10, pp. 4329-4345, 2023. [Online]. Available: </a:t>
            </a:r>
            <a:r>
              <a:rPr lang="en-US" sz="1200">
                <a:latin typeface="Calibri"/>
                <a:hlinkClick r:id="rId4"/>
              </a:rPr>
              <a:t>https://link.springer.com/article/10.1007/s12652-023-04530-y.</a:t>
            </a:r>
            <a:endParaRPr lang="en-US" sz="1200">
              <a:latin typeface="Calibri"/>
            </a:endParaRPr>
          </a:p>
          <a:p>
            <a:endParaRPr lang="en-US" sz="1200">
              <a:latin typeface="Calibri"/>
            </a:endParaRPr>
          </a:p>
          <a:p>
            <a:r>
              <a:rPr lang="en-US" sz="1200">
                <a:latin typeface="Calibri"/>
              </a:rPr>
              <a:t>[2]   Shah, N., Bhagat, N., &amp; Shah, M. (2020). Crime forecasting using machine learning and computer vision. Journal of Ambient Intelligence and Humanized Computing, 11(9), 3697- 3705.</a:t>
            </a:r>
          </a:p>
          <a:p>
            <a:endParaRPr lang="en-US" sz="1200">
              <a:latin typeface="Calibri"/>
            </a:endParaRPr>
          </a:p>
          <a:p>
            <a:r>
              <a:rPr lang="en-US" sz="1200">
                <a:latin typeface="Calibri"/>
              </a:rPr>
              <a:t>[3] Walczak, S. (2019). Predicting the types of crimes committed in the city of Chicago using neural networks. Neural Computing and Applications, 31(8), 3795-3802.</a:t>
            </a:r>
          </a:p>
          <a:p>
            <a:endParaRPr lang="en-US" sz="1200">
              <a:latin typeface="Calibri"/>
            </a:endParaRPr>
          </a:p>
          <a:p>
            <a:r>
              <a:rPr lang="en-US" sz="1200">
                <a:latin typeface="Calibri"/>
              </a:rPr>
              <a:t>[4] Mohler, G. O., Short, M. B., Brantingham, P. J., Schoenberg, F. P., &amp; Tita, G. E. (2011). Self-exciting point process modeling of crime. Journal of the American Statistical Association, 106(493), 100-108.</a:t>
            </a:r>
          </a:p>
          <a:p>
            <a:endParaRPr lang="en-US" sz="1200">
              <a:latin typeface="Calibri"/>
            </a:endParaRPr>
          </a:p>
          <a:p>
            <a:r>
              <a:rPr lang="en-US" sz="1200">
                <a:latin typeface="Calibri"/>
              </a:rPr>
              <a:t>[5]  Kim, S., Joshi, P., Kalsi, P. S., &amp; Taheri, P. (2015). Crime prediction using decision trees. Proceedings of the 2015 IEEE/ACM International Conference on Advances in Social Networks Analysis and Mining (ASONAM), 1285-1292. DOI: 10.1109/ASONAM.2015.7339281</a:t>
            </a:r>
          </a:p>
          <a:p>
            <a:endParaRPr lang="en-US" sz="1200">
              <a:latin typeface="Calibri"/>
            </a:endParaRPr>
          </a:p>
          <a:p>
            <a:r>
              <a:rPr lang="en-US" sz="1200">
                <a:latin typeface="Calibri"/>
              </a:rPr>
              <a:t>[6] Wang, X., Bai, Y., &amp; Shi, H. (2019). A novel crime pattern detection algorithm based on machine learning. Future Generation Computer Systems, 99, 139-146.</a:t>
            </a:r>
          </a:p>
          <a:p>
            <a:pPr algn="l"/>
            <a:endParaRPr lang="en-US" sz="1200">
              <a:latin typeface="Calibri"/>
            </a:endParaRPr>
          </a:p>
        </p:txBody>
      </p:sp>
      <p:pic>
        <p:nvPicPr>
          <p:cNvPr id="7" name="Picture 4">
            <a:extLst>
              <a:ext uri="{FF2B5EF4-FFF2-40B4-BE49-F238E27FC236}">
                <a16:creationId xmlns:a16="http://schemas.microsoft.com/office/drawing/2014/main" id="{F12D4AB0-5450-32BE-4B3B-DEFD4FF083C1}"/>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F3838058-7FC5-8E6B-62F9-8EBFA81D93F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259557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55</a:t>
            </a:r>
          </a:p>
        </p:txBody>
      </p:sp>
      <p:sp>
        <p:nvSpPr>
          <p:cNvPr id="2" name="TextBox 1">
            <a:extLst>
              <a:ext uri="{FF2B5EF4-FFF2-40B4-BE49-F238E27FC236}">
                <a16:creationId xmlns:a16="http://schemas.microsoft.com/office/drawing/2014/main" id="{D3CDFDFB-07A2-DF15-D0AD-42F7B0138C5B}"/>
              </a:ext>
            </a:extLst>
          </p:cNvPr>
          <p:cNvSpPr txBox="1"/>
          <p:nvPr/>
        </p:nvSpPr>
        <p:spPr>
          <a:xfrm>
            <a:off x="872907" y="1004039"/>
            <a:ext cx="69969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[7] Johnson, S. D., Bowers, K. J., &amp; Pease, K. (2014). Predictive mapping of crime by ProMap: Accuracy, units of analysis, and the environmental backcloth. Journal of Quantitative Criminology, 30(2), 165-187.</a:t>
            </a:r>
            <a:endParaRPr lang="en-US"/>
          </a:p>
          <a:p>
            <a:endParaRPr lang="en-US" sz="1200">
              <a:latin typeface="Calibri"/>
              <a:cs typeface="Calibri"/>
            </a:endParaRPr>
          </a:p>
          <a:p>
            <a:r>
              <a:rPr lang="en-US" sz="1200">
                <a:latin typeface="Calibri"/>
                <a:cs typeface="Calibri"/>
              </a:rPr>
              <a:t>[8] Xu, X., Jiang, C., Cai, Q., &amp; Zhang, H. (2019). Machine learning for crime analysis: a systematic literature review. Journal of Ambient Intelligence and Humanized Computing, 10(5), 1815-1834.</a:t>
            </a:r>
          </a:p>
          <a:p>
            <a:endParaRPr lang="en-US" sz="1200">
              <a:latin typeface="Calibri"/>
              <a:cs typeface="Calibri"/>
            </a:endParaRPr>
          </a:p>
          <a:p>
            <a:r>
              <a:rPr lang="en-US" sz="1200">
                <a:latin typeface="Calibri"/>
                <a:cs typeface="Calibri"/>
              </a:rPr>
              <a:t>[9] Li, Y., Li, X., Gao, J., Liu, J., &amp; Li, Y. (2021). Crime hotspots detection using machine learning and social media. IEEE Access, 9, 59554-59563.</a:t>
            </a:r>
          </a:p>
          <a:p>
            <a:endParaRPr lang="en-US" sz="1200">
              <a:latin typeface="Calibri"/>
              <a:cs typeface="Calibri"/>
            </a:endParaRPr>
          </a:p>
          <a:p>
            <a:r>
              <a:rPr lang="en-US" sz="1200">
                <a:latin typeface="Calibri"/>
                <a:cs typeface="Calibri"/>
              </a:rPr>
              <a:t>[10] Porta, J. M., &amp; Crucitti, P. (2017). Urban crime prediction through machine learning techniques. Applied Geography, 88, 61-70.</a:t>
            </a:r>
          </a:p>
          <a:p>
            <a:endParaRPr lang="en-US" sz="1200">
              <a:latin typeface="Calibri"/>
              <a:cs typeface="Calibri"/>
            </a:endParaRPr>
          </a:p>
          <a:p>
            <a:r>
              <a:rPr lang="en-US" sz="1200">
                <a:latin typeface="Calibri"/>
                <a:cs typeface="Calibri"/>
              </a:rPr>
              <a:t>[11] Zheng, J., Zhao, Z., &amp; Zhang, C. (2019). Crime prediction based on machine learning: A systematic literature review. Computers, Materials &amp; Continua, 59(2), 597-617.</a:t>
            </a:r>
          </a:p>
          <a:p>
            <a:endParaRPr lang="en-US" sz="1200">
              <a:latin typeface="Calibri"/>
              <a:cs typeface="Calibri"/>
            </a:endParaRPr>
          </a:p>
          <a:p>
            <a:r>
              <a:rPr lang="en-US" sz="1200">
                <a:latin typeface="Calibri"/>
                <a:cs typeface="Calibri"/>
              </a:rPr>
              <a:t>[12] Moustafa, N., &amp; Slay, J. (2019). A novel hybrid crime prediction model using neural networks and decision trees. Expert Systems with Applications, 123, 299-316.</a:t>
            </a:r>
          </a:p>
          <a:p>
            <a:pPr marL="285750" indent="-285750">
              <a:buChar char="•"/>
            </a:pPr>
            <a:endParaRPr lang="en-US" sz="1200">
              <a:latin typeface="Calibri"/>
              <a:cs typeface="Calibri"/>
            </a:endParaRPr>
          </a:p>
          <a:p>
            <a:r>
              <a:rPr lang="en-US" sz="1200">
                <a:latin typeface="Calibri"/>
                <a:cs typeface="Calibri"/>
              </a:rPr>
              <a:t>[13] Macrotrends. (n.d.). Sri Lanka Crime Rate 1960-2021. Retrieved March 19, 2023, from https://</a:t>
            </a:r>
            <a:r>
              <a:rPr lang="en-US" sz="1200">
                <a:latin typeface="Calibri"/>
                <a:cs typeface="Calibri"/>
                <a:hlinkClick r:id="rId4"/>
              </a:rPr>
              <a:t>www.macrotrends.net/countries/LKA/sri-lanka/crime-rate-statistics</a:t>
            </a:r>
            <a:endParaRPr lang="en-US" sz="1200">
              <a:latin typeface="Calibri"/>
              <a:cs typeface="Calibri"/>
            </a:endParaRPr>
          </a:p>
          <a:p>
            <a:pPr algn="l"/>
            <a:endParaRPr lang="en-US" sz="1200">
              <a:latin typeface="Calibri"/>
            </a:endParaRPr>
          </a:p>
        </p:txBody>
      </p:sp>
      <p:pic>
        <p:nvPicPr>
          <p:cNvPr id="7" name="Picture 4">
            <a:extLst>
              <a:ext uri="{FF2B5EF4-FFF2-40B4-BE49-F238E27FC236}">
                <a16:creationId xmlns:a16="http://schemas.microsoft.com/office/drawing/2014/main" id="{1FD683D8-D51E-5DE4-A276-80A1EEFAFCCE}"/>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392A8107-3421-4519-2C50-3E035A060D8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423895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IT20001452</a:t>
            </a:r>
            <a:endParaRPr lang="en-US"/>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TRAVEENA.C</a:t>
            </a:r>
            <a:endParaRPr lang="en-US"/>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56</a:t>
            </a:r>
          </a:p>
        </p:txBody>
      </p:sp>
      <p:pic>
        <p:nvPicPr>
          <p:cNvPr id="9" name="Picture 5">
            <a:extLst>
              <a:ext uri="{FF2B5EF4-FFF2-40B4-BE49-F238E27FC236}">
                <a16:creationId xmlns:a16="http://schemas.microsoft.com/office/drawing/2014/main" id="{B851E35B-42FC-8BC1-C9EF-56D6202B9392}"/>
              </a:ext>
            </a:extLst>
          </p:cNvPr>
          <p:cNvPicPr>
            <a:picLocks noChangeAspect="1"/>
          </p:cNvPicPr>
          <p:nvPr/>
        </p:nvPicPr>
        <p:blipFill rotWithShape="1">
          <a:blip r:embed="rId4"/>
          <a:srcRect l="3600" r="4400"/>
          <a:stretch/>
        </p:blipFill>
        <p:spPr>
          <a:xfrm>
            <a:off x="6686684" y="312543"/>
            <a:ext cx="1996036" cy="2168253"/>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pic>
      <p:sp>
        <p:nvSpPr>
          <p:cNvPr id="4" name="TextBox 3">
            <a:extLst>
              <a:ext uri="{FF2B5EF4-FFF2-40B4-BE49-F238E27FC236}">
                <a16:creationId xmlns:a16="http://schemas.microsoft.com/office/drawing/2014/main" id="{272A2F60-2E0F-1BC3-3938-D67A4B00E561}"/>
              </a:ext>
            </a:extLst>
          </p:cNvPr>
          <p:cNvSpPr txBox="1"/>
          <p:nvPr/>
        </p:nvSpPr>
        <p:spPr>
          <a:xfrm>
            <a:off x="350729" y="3368719"/>
            <a:ext cx="32677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990000"/>
                </a:solidFill>
                <a:latin typeface="Times New Roman"/>
              </a:rPr>
              <a:t>Specialization: Software Engineering</a:t>
            </a:r>
            <a:r>
              <a:rPr lang="en-US">
                <a:solidFill>
                  <a:srgbClr val="990000"/>
                </a:solidFill>
                <a:latin typeface="Times New Roman"/>
                <a:cs typeface="Times New Roman"/>
              </a:rPr>
              <a:t>​</a:t>
            </a:r>
            <a:endParaRPr lang="en-US"/>
          </a:p>
        </p:txBody>
      </p:sp>
      <p:pic>
        <p:nvPicPr>
          <p:cNvPr id="7" name="Picture 11">
            <a:extLst>
              <a:ext uri="{FF2B5EF4-FFF2-40B4-BE49-F238E27FC236}">
                <a16:creationId xmlns:a16="http://schemas.microsoft.com/office/drawing/2014/main" id="{ABF7BE21-3587-CFC9-CE8D-D78A2B9A0E0A}"/>
              </a:ext>
            </a:extLst>
          </p:cNvPr>
          <p:cNvPicPr>
            <a:picLocks noChangeAspect="1"/>
          </p:cNvPicPr>
          <p:nvPr/>
        </p:nvPicPr>
        <p:blipFill>
          <a:blip r:embed="rId5"/>
          <a:stretch>
            <a:fillRect/>
          </a:stretch>
        </p:blipFill>
        <p:spPr>
          <a:xfrm>
            <a:off x="2746331" y="4866087"/>
            <a:ext cx="3494761" cy="257333"/>
          </a:xfrm>
          <a:prstGeom prst="rect">
            <a:avLst/>
          </a:prstGeom>
        </p:spPr>
      </p:pic>
      <p:sp>
        <p:nvSpPr>
          <p:cNvPr id="5" name="TextBox 4">
            <a:extLst>
              <a:ext uri="{FF2B5EF4-FFF2-40B4-BE49-F238E27FC236}">
                <a16:creationId xmlns:a16="http://schemas.microsoft.com/office/drawing/2014/main" id="{112D3D60-379F-ED4B-FC44-E984972DEE6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893294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1" name="Google Shape;411;p34"/>
          <p:cNvSpPr/>
          <p:nvPr/>
        </p:nvSpPr>
        <p:spPr>
          <a:xfrm>
            <a:off x="3992585" y="419907"/>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895676" y="320668"/>
            <a:ext cx="2526141" cy="7958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54286" y="458024"/>
            <a:ext cx="718871" cy="5997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20" name="Google Shape;420;p34"/>
          <p:cNvSpPr txBox="1">
            <a:spLocks noGrp="1"/>
          </p:cNvSpPr>
          <p:nvPr>
            <p:ph type="subTitle" idx="8"/>
          </p:nvPr>
        </p:nvSpPr>
        <p:spPr>
          <a:xfrm>
            <a:off x="4895675" y="1141592"/>
            <a:ext cx="2526141" cy="795843"/>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3" name="Google Shape;423;p34"/>
          <p:cNvSpPr txBox="1">
            <a:spLocks noGrp="1"/>
          </p:cNvSpPr>
          <p:nvPr>
            <p:ph type="subTitle" idx="14"/>
          </p:nvPr>
        </p:nvSpPr>
        <p:spPr>
          <a:xfrm>
            <a:off x="4958568" y="2004641"/>
            <a:ext cx="3190706" cy="824211"/>
          </a:xfrm>
          <a:prstGeom prst="rect">
            <a:avLst/>
          </a:prstGeom>
        </p:spPr>
        <p:txBody>
          <a:bodyPr spcFirstLastPara="1" wrap="square" lIns="91425" tIns="91425" rIns="91425" bIns="91425" anchor="b" anchorCtr="0">
            <a:noAutofit/>
          </a:bodyPr>
          <a:lstStyle/>
          <a:p>
            <a:pPr marL="0" indent="0"/>
            <a:r>
              <a:rPr lang="en"/>
              <a:t>OBJECTIVES</a:t>
            </a:r>
            <a:endParaRPr lang="en-US"/>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57</a:t>
            </a:r>
          </a:p>
        </p:txBody>
      </p:sp>
      <p:pic>
        <p:nvPicPr>
          <p:cNvPr id="3" name="Picture 11">
            <a:extLst>
              <a:ext uri="{FF2B5EF4-FFF2-40B4-BE49-F238E27FC236}">
                <a16:creationId xmlns:a16="http://schemas.microsoft.com/office/drawing/2014/main" id="{57BD0F88-66D9-AC82-A2C2-9D11C26052E0}"/>
              </a:ext>
            </a:extLst>
          </p:cNvPr>
          <p:cNvPicPr>
            <a:picLocks noChangeAspect="1"/>
          </p:cNvPicPr>
          <p:nvPr/>
        </p:nvPicPr>
        <p:blipFill>
          <a:blip r:embed="rId5"/>
          <a:stretch>
            <a:fillRect/>
          </a:stretch>
        </p:blipFill>
        <p:spPr>
          <a:xfrm>
            <a:off x="2722845" y="4905231"/>
            <a:ext cx="3494761" cy="257333"/>
          </a:xfrm>
          <a:prstGeom prst="rect">
            <a:avLst/>
          </a:prstGeom>
        </p:spPr>
      </p:pic>
      <p:sp>
        <p:nvSpPr>
          <p:cNvPr id="37" name="Google Shape;423;p34">
            <a:extLst>
              <a:ext uri="{FF2B5EF4-FFF2-40B4-BE49-F238E27FC236}">
                <a16:creationId xmlns:a16="http://schemas.microsoft.com/office/drawing/2014/main" id="{C6A98AE1-F1AF-C193-7D30-6CCDDE096BB8}"/>
              </a:ext>
            </a:extLst>
          </p:cNvPr>
          <p:cNvSpPr txBox="1">
            <a:spLocks/>
          </p:cNvSpPr>
          <p:nvPr/>
        </p:nvSpPr>
        <p:spPr>
          <a:xfrm>
            <a:off x="4817650" y="3945732"/>
            <a:ext cx="3291593" cy="7575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r>
              <a:rPr lang="en"/>
              <a:t>Completion of the project</a:t>
            </a:r>
            <a:endParaRPr lang="en-GB"/>
          </a:p>
        </p:txBody>
      </p:sp>
      <p:sp>
        <p:nvSpPr>
          <p:cNvPr id="21" name="Google Shape;411;p34">
            <a:extLst>
              <a:ext uri="{FF2B5EF4-FFF2-40B4-BE49-F238E27FC236}">
                <a16:creationId xmlns:a16="http://schemas.microsoft.com/office/drawing/2014/main" id="{705F8926-32D7-E1A6-65A6-61000D985BB0}"/>
              </a:ext>
            </a:extLst>
          </p:cNvPr>
          <p:cNvSpPr/>
          <p:nvPr/>
        </p:nvSpPr>
        <p:spPr>
          <a:xfrm>
            <a:off x="3992585" y="1324351"/>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21" name="Google Shape;421;p34"/>
          <p:cNvSpPr txBox="1">
            <a:spLocks noGrp="1"/>
          </p:cNvSpPr>
          <p:nvPr>
            <p:ph type="title" idx="9"/>
          </p:nvPr>
        </p:nvSpPr>
        <p:spPr>
          <a:xfrm>
            <a:off x="4026826" y="1405173"/>
            <a:ext cx="773615" cy="5909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 name="Google Shape;411;p34">
            <a:extLst>
              <a:ext uri="{FF2B5EF4-FFF2-40B4-BE49-F238E27FC236}">
                <a16:creationId xmlns:a16="http://schemas.microsoft.com/office/drawing/2014/main" id="{247EDE3E-4FA7-B4B1-B0B2-22488DEAC116}"/>
              </a:ext>
            </a:extLst>
          </p:cNvPr>
          <p:cNvSpPr/>
          <p:nvPr/>
        </p:nvSpPr>
        <p:spPr>
          <a:xfrm>
            <a:off x="4016070" y="2242531"/>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28" name="Google Shape;415;p34">
            <a:extLst>
              <a:ext uri="{FF2B5EF4-FFF2-40B4-BE49-F238E27FC236}">
                <a16:creationId xmlns:a16="http://schemas.microsoft.com/office/drawing/2014/main" id="{D689D7F2-A969-9CCD-9A98-202F7BB3F120}"/>
              </a:ext>
            </a:extLst>
          </p:cNvPr>
          <p:cNvSpPr txBox="1">
            <a:spLocks/>
          </p:cNvSpPr>
          <p:nvPr/>
        </p:nvSpPr>
        <p:spPr>
          <a:xfrm>
            <a:off x="4089254" y="2378395"/>
            <a:ext cx="718871" cy="5997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03</a:t>
            </a:r>
          </a:p>
        </p:txBody>
      </p:sp>
      <p:sp>
        <p:nvSpPr>
          <p:cNvPr id="29" name="Google Shape;411;p34">
            <a:extLst>
              <a:ext uri="{FF2B5EF4-FFF2-40B4-BE49-F238E27FC236}">
                <a16:creationId xmlns:a16="http://schemas.microsoft.com/office/drawing/2014/main" id="{B3D73DA9-4BF7-B9A7-3E5B-89768081BCD6}"/>
              </a:ext>
            </a:extLst>
          </p:cNvPr>
          <p:cNvSpPr/>
          <p:nvPr/>
        </p:nvSpPr>
        <p:spPr>
          <a:xfrm>
            <a:off x="4016070" y="3146975"/>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31" name="Google Shape;421;p34">
            <a:extLst>
              <a:ext uri="{FF2B5EF4-FFF2-40B4-BE49-F238E27FC236}">
                <a16:creationId xmlns:a16="http://schemas.microsoft.com/office/drawing/2014/main" id="{3EE51933-FA19-4D5A-8884-E2E7C0CE69FB}"/>
              </a:ext>
            </a:extLst>
          </p:cNvPr>
          <p:cNvSpPr txBox="1">
            <a:spLocks/>
          </p:cNvSpPr>
          <p:nvPr/>
        </p:nvSpPr>
        <p:spPr>
          <a:xfrm>
            <a:off x="4061794" y="3239280"/>
            <a:ext cx="773615" cy="5909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04</a:t>
            </a:r>
          </a:p>
        </p:txBody>
      </p:sp>
      <p:sp>
        <p:nvSpPr>
          <p:cNvPr id="38" name="Google Shape;411;p34">
            <a:extLst>
              <a:ext uri="{FF2B5EF4-FFF2-40B4-BE49-F238E27FC236}">
                <a16:creationId xmlns:a16="http://schemas.microsoft.com/office/drawing/2014/main" id="{5E0BF071-10F5-6FA1-FAC9-1AB3983FCB7F}"/>
              </a:ext>
            </a:extLst>
          </p:cNvPr>
          <p:cNvSpPr/>
          <p:nvPr/>
        </p:nvSpPr>
        <p:spPr>
          <a:xfrm>
            <a:off x="4008241" y="4023944"/>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 name="Google Shape;415;p34">
            <a:extLst>
              <a:ext uri="{FF2B5EF4-FFF2-40B4-BE49-F238E27FC236}">
                <a16:creationId xmlns:a16="http://schemas.microsoft.com/office/drawing/2014/main" id="{162A79A2-3F33-4539-7DFE-DEB8DFC0AAF5}"/>
              </a:ext>
            </a:extLst>
          </p:cNvPr>
          <p:cNvSpPr txBox="1">
            <a:spLocks/>
          </p:cNvSpPr>
          <p:nvPr/>
        </p:nvSpPr>
        <p:spPr>
          <a:xfrm>
            <a:off x="4081425" y="4084327"/>
            <a:ext cx="718871" cy="5997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43" name="Google Shape;423;p34">
            <a:extLst>
              <a:ext uri="{FF2B5EF4-FFF2-40B4-BE49-F238E27FC236}">
                <a16:creationId xmlns:a16="http://schemas.microsoft.com/office/drawing/2014/main" id="{26E90548-87A4-201E-A7D8-2C0CB5B8D517}"/>
              </a:ext>
            </a:extLst>
          </p:cNvPr>
          <p:cNvSpPr txBox="1">
            <a:spLocks/>
          </p:cNvSpPr>
          <p:nvPr/>
        </p:nvSpPr>
        <p:spPr>
          <a:xfrm>
            <a:off x="4944830" y="2921344"/>
            <a:ext cx="3190706" cy="8242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METHODOLOGY</a:t>
            </a:r>
            <a:endParaRPr lang="en-US"/>
          </a:p>
        </p:txBody>
      </p:sp>
      <p:sp>
        <p:nvSpPr>
          <p:cNvPr id="5" name="TextBox 4">
            <a:extLst>
              <a:ext uri="{FF2B5EF4-FFF2-40B4-BE49-F238E27FC236}">
                <a16:creationId xmlns:a16="http://schemas.microsoft.com/office/drawing/2014/main" id="{ED9B3DA6-ED2B-FEF7-90C9-F7D06B447DE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890417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546086" y="1153989"/>
            <a:ext cx="365341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a:latin typeface="Archivo"/>
              </a:rPr>
              <a:t>Machine learning can improve crime analysis and assist in preventing and investigating crimes.</a:t>
            </a:r>
          </a:p>
          <a:p>
            <a:pPr algn="just"/>
            <a:endParaRPr lang="en-US">
              <a:latin typeface="Archivo"/>
            </a:endParaRPr>
          </a:p>
          <a:p>
            <a:pPr marL="285750" indent="-285750" algn="just">
              <a:buChar char="•"/>
            </a:pPr>
            <a:r>
              <a:rPr lang="en-US">
                <a:latin typeface="Archivo"/>
              </a:rPr>
              <a:t>An automated text analysis system can enhance the investigation process by identifying patterns and extracting relevant information from unstructured text data.</a:t>
            </a:r>
            <a:endParaRPr lang="en-US"/>
          </a:p>
          <a:p>
            <a:pPr algn="just"/>
            <a:endParaRPr lang="en-US">
              <a:latin typeface="Archivo"/>
            </a:endParaRPr>
          </a:p>
          <a:p>
            <a:pPr marL="285750" indent="-285750" algn="just">
              <a:buChar char="•"/>
            </a:pPr>
            <a:r>
              <a:rPr lang="en-US">
                <a:latin typeface="Archivo"/>
              </a:rPr>
              <a:t>Implementing this system in Sri Lanka would reduce backlog, increase efficiency and accuracy, and ensure justice for victims and their families.</a:t>
            </a:r>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58</a:t>
            </a:r>
            <a:endParaRPr lang="en-US"/>
          </a:p>
        </p:txBody>
      </p:sp>
      <p:pic>
        <p:nvPicPr>
          <p:cNvPr id="10" name="Picture 11" descr="Shape&#10;&#10;Description automatically generated">
            <a:extLst>
              <a:ext uri="{FF2B5EF4-FFF2-40B4-BE49-F238E27FC236}">
                <a16:creationId xmlns:a16="http://schemas.microsoft.com/office/drawing/2014/main" id="{0E579BCE-8EE1-CA7F-9C61-832B0F3A9F53}"/>
              </a:ext>
            </a:extLst>
          </p:cNvPr>
          <p:cNvPicPr>
            <a:picLocks noChangeAspect="1"/>
          </p:cNvPicPr>
          <p:nvPr/>
        </p:nvPicPr>
        <p:blipFill>
          <a:blip r:embed="rId4"/>
          <a:stretch>
            <a:fillRect/>
          </a:stretch>
        </p:blipFill>
        <p:spPr>
          <a:xfrm rot="21000000">
            <a:off x="4828157" y="4079912"/>
            <a:ext cx="768595" cy="671146"/>
          </a:xfrm>
          <a:prstGeom prst="rect">
            <a:avLst/>
          </a:prstGeom>
        </p:spPr>
      </p:pic>
      <p:grpSp>
        <p:nvGrpSpPr>
          <p:cNvPr id="20" name="Google Shape;735;p42">
            <a:extLst>
              <a:ext uri="{FF2B5EF4-FFF2-40B4-BE49-F238E27FC236}">
                <a16:creationId xmlns:a16="http://schemas.microsoft.com/office/drawing/2014/main" id="{716B21EE-68AB-4120-61C5-9DC423AA3B97}"/>
              </a:ext>
            </a:extLst>
          </p:cNvPr>
          <p:cNvGrpSpPr/>
          <p:nvPr/>
        </p:nvGrpSpPr>
        <p:grpSpPr>
          <a:xfrm>
            <a:off x="4971063" y="4184125"/>
            <a:ext cx="484051" cy="457213"/>
            <a:chOff x="12711550" y="2689313"/>
            <a:chExt cx="435725" cy="408150"/>
          </a:xfrm>
        </p:grpSpPr>
        <p:sp>
          <p:nvSpPr>
            <p:cNvPr id="6" name="Google Shape;736;p42">
              <a:extLst>
                <a:ext uri="{FF2B5EF4-FFF2-40B4-BE49-F238E27FC236}">
                  <a16:creationId xmlns:a16="http://schemas.microsoft.com/office/drawing/2014/main" id="{36DBD7C2-5BA2-9901-7CB4-4F25CBF89DAB}"/>
                </a:ext>
              </a:extLst>
            </p:cNvPr>
            <p:cNvSpPr/>
            <p:nvPr/>
          </p:nvSpPr>
          <p:spPr>
            <a:xfrm>
              <a:off x="12975750" y="2805563"/>
              <a:ext cx="75650" cy="78075"/>
            </a:xfrm>
            <a:custGeom>
              <a:avLst/>
              <a:gdLst/>
              <a:ahLst/>
              <a:cxnLst/>
              <a:rect l="l" t="t" r="r" b="b"/>
              <a:pathLst>
                <a:path w="3026" h="3123" extrusionOk="0">
                  <a:moveTo>
                    <a:pt x="1" y="1"/>
                  </a:moveTo>
                  <a:cubicBezTo>
                    <a:pt x="1562" y="456"/>
                    <a:pt x="1562" y="2667"/>
                    <a:pt x="1" y="3122"/>
                  </a:cubicBezTo>
                  <a:cubicBezTo>
                    <a:pt x="1334" y="2960"/>
                    <a:pt x="2505" y="2049"/>
                    <a:pt x="3025" y="1561"/>
                  </a:cubicBezTo>
                  <a:cubicBezTo>
                    <a:pt x="2180" y="748"/>
                    <a:pt x="1139" y="19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7;p42">
              <a:extLst>
                <a:ext uri="{FF2B5EF4-FFF2-40B4-BE49-F238E27FC236}">
                  <a16:creationId xmlns:a16="http://schemas.microsoft.com/office/drawing/2014/main" id="{608EADE8-DF84-935C-072C-6722E4B87D98}"/>
                </a:ext>
              </a:extLst>
            </p:cNvPr>
            <p:cNvSpPr/>
            <p:nvPr/>
          </p:nvSpPr>
          <p:spPr>
            <a:xfrm>
              <a:off x="12879825" y="2753938"/>
              <a:ext cx="171575" cy="59775"/>
            </a:xfrm>
            <a:custGeom>
              <a:avLst/>
              <a:gdLst/>
              <a:ahLst/>
              <a:cxnLst/>
              <a:rect l="l" t="t" r="r" b="b"/>
              <a:pathLst>
                <a:path w="6863" h="2391" extrusionOk="0">
                  <a:moveTo>
                    <a:pt x="3419" y="1"/>
                  </a:moveTo>
                  <a:cubicBezTo>
                    <a:pt x="2001" y="1"/>
                    <a:pt x="586" y="797"/>
                    <a:pt x="1" y="2391"/>
                  </a:cubicBezTo>
                  <a:cubicBezTo>
                    <a:pt x="976" y="1610"/>
                    <a:pt x="2179" y="1155"/>
                    <a:pt x="3415" y="1090"/>
                  </a:cubicBezTo>
                  <a:cubicBezTo>
                    <a:pt x="4651" y="1122"/>
                    <a:pt x="5854" y="1578"/>
                    <a:pt x="6862" y="2391"/>
                  </a:cubicBezTo>
                  <a:cubicBezTo>
                    <a:pt x="6261" y="797"/>
                    <a:pt x="4838" y="1"/>
                    <a:pt x="3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8;p42">
              <a:extLst>
                <a:ext uri="{FF2B5EF4-FFF2-40B4-BE49-F238E27FC236}">
                  <a16:creationId xmlns:a16="http://schemas.microsoft.com/office/drawing/2014/main" id="{DD2BDDB6-5B15-D8EC-B844-8D5FA44B8A5A}"/>
                </a:ext>
              </a:extLst>
            </p:cNvPr>
            <p:cNvSpPr/>
            <p:nvPr/>
          </p:nvSpPr>
          <p:spPr>
            <a:xfrm>
              <a:off x="12879025" y="2805563"/>
              <a:ext cx="75625" cy="78075"/>
            </a:xfrm>
            <a:custGeom>
              <a:avLst/>
              <a:gdLst/>
              <a:ahLst/>
              <a:cxnLst/>
              <a:rect l="l" t="t" r="r" b="b"/>
              <a:pathLst>
                <a:path w="3025" h="3123" extrusionOk="0">
                  <a:moveTo>
                    <a:pt x="3024" y="1"/>
                  </a:moveTo>
                  <a:cubicBezTo>
                    <a:pt x="1691" y="163"/>
                    <a:pt x="520" y="1074"/>
                    <a:pt x="0" y="1561"/>
                  </a:cubicBezTo>
                  <a:cubicBezTo>
                    <a:pt x="813" y="2374"/>
                    <a:pt x="1886" y="2895"/>
                    <a:pt x="3024" y="3122"/>
                  </a:cubicBezTo>
                  <a:cubicBezTo>
                    <a:pt x="1463" y="2667"/>
                    <a:pt x="1463" y="456"/>
                    <a:pt x="3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9;p42">
              <a:extLst>
                <a:ext uri="{FF2B5EF4-FFF2-40B4-BE49-F238E27FC236}">
                  <a16:creationId xmlns:a16="http://schemas.microsoft.com/office/drawing/2014/main" id="{0518F35C-681A-804E-3C07-EEBB746F63C3}"/>
                </a:ext>
              </a:extLst>
            </p:cNvPr>
            <p:cNvSpPr/>
            <p:nvPr/>
          </p:nvSpPr>
          <p:spPr>
            <a:xfrm>
              <a:off x="12942425" y="2827588"/>
              <a:ext cx="39050" cy="33275"/>
            </a:xfrm>
            <a:custGeom>
              <a:avLst/>
              <a:gdLst/>
              <a:ahLst/>
              <a:cxnLst/>
              <a:rect l="l" t="t" r="r" b="b"/>
              <a:pathLst>
                <a:path w="1562" h="1331" extrusionOk="0">
                  <a:moveTo>
                    <a:pt x="878" y="1"/>
                  </a:moveTo>
                  <a:cubicBezTo>
                    <a:pt x="719" y="1"/>
                    <a:pt x="557" y="60"/>
                    <a:pt x="423" y="193"/>
                  </a:cubicBezTo>
                  <a:cubicBezTo>
                    <a:pt x="1" y="615"/>
                    <a:pt x="326" y="1331"/>
                    <a:pt x="911" y="1331"/>
                  </a:cubicBezTo>
                  <a:cubicBezTo>
                    <a:pt x="1269" y="1331"/>
                    <a:pt x="1562" y="1038"/>
                    <a:pt x="1562" y="680"/>
                  </a:cubicBezTo>
                  <a:cubicBezTo>
                    <a:pt x="1562" y="279"/>
                    <a:pt x="1226"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0;p42">
              <a:extLst>
                <a:ext uri="{FF2B5EF4-FFF2-40B4-BE49-F238E27FC236}">
                  <a16:creationId xmlns:a16="http://schemas.microsoft.com/office/drawing/2014/main" id="{43636933-1F85-3419-0C8D-E71BFC073537}"/>
                </a:ext>
              </a:extLst>
            </p:cNvPr>
            <p:cNvSpPr/>
            <p:nvPr/>
          </p:nvSpPr>
          <p:spPr>
            <a:xfrm>
              <a:off x="12879025" y="2876288"/>
              <a:ext cx="171550" cy="59175"/>
            </a:xfrm>
            <a:custGeom>
              <a:avLst/>
              <a:gdLst/>
              <a:ahLst/>
              <a:cxnLst/>
              <a:rect l="l" t="t" r="r" b="b"/>
              <a:pathLst>
                <a:path w="6862" h="2367" extrusionOk="0">
                  <a:moveTo>
                    <a:pt x="0" y="1"/>
                  </a:moveTo>
                  <a:cubicBezTo>
                    <a:pt x="602" y="1578"/>
                    <a:pt x="2024" y="2367"/>
                    <a:pt x="3443" y="2367"/>
                  </a:cubicBezTo>
                  <a:cubicBezTo>
                    <a:pt x="4862" y="2367"/>
                    <a:pt x="6276" y="1578"/>
                    <a:pt x="6862" y="1"/>
                  </a:cubicBezTo>
                  <a:lnTo>
                    <a:pt x="6862" y="1"/>
                  </a:lnTo>
                  <a:cubicBezTo>
                    <a:pt x="5886" y="749"/>
                    <a:pt x="4683" y="1204"/>
                    <a:pt x="3447" y="1269"/>
                  </a:cubicBezTo>
                  <a:cubicBezTo>
                    <a:pt x="2179" y="1204"/>
                    <a:pt x="976" y="74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1;p42">
              <a:extLst>
                <a:ext uri="{FF2B5EF4-FFF2-40B4-BE49-F238E27FC236}">
                  <a16:creationId xmlns:a16="http://schemas.microsoft.com/office/drawing/2014/main" id="{0E7DE5A8-E19E-BE8C-AD24-B62596FF2722}"/>
                </a:ext>
              </a:extLst>
            </p:cNvPr>
            <p:cNvSpPr/>
            <p:nvPr/>
          </p:nvSpPr>
          <p:spPr>
            <a:xfrm>
              <a:off x="12711550" y="2689313"/>
              <a:ext cx="435725" cy="408150"/>
            </a:xfrm>
            <a:custGeom>
              <a:avLst/>
              <a:gdLst/>
              <a:ahLst/>
              <a:cxnLst/>
              <a:rect l="l" t="t" r="r" b="b"/>
              <a:pathLst>
                <a:path w="17429" h="16326" extrusionOk="0">
                  <a:moveTo>
                    <a:pt x="10114" y="0"/>
                  </a:moveTo>
                  <a:cubicBezTo>
                    <a:pt x="10119" y="0"/>
                    <a:pt x="10124" y="0"/>
                    <a:pt x="10130" y="0"/>
                  </a:cubicBezTo>
                  <a:lnTo>
                    <a:pt x="10130" y="0"/>
                  </a:lnTo>
                  <a:cubicBezTo>
                    <a:pt x="10135" y="0"/>
                    <a:pt x="10141" y="0"/>
                    <a:pt x="10146" y="0"/>
                  </a:cubicBezTo>
                  <a:close/>
                  <a:moveTo>
                    <a:pt x="10108" y="1605"/>
                  </a:moveTo>
                  <a:cubicBezTo>
                    <a:pt x="12468" y="1605"/>
                    <a:pt x="14731" y="3439"/>
                    <a:pt x="14731" y="6211"/>
                  </a:cubicBezTo>
                  <a:cubicBezTo>
                    <a:pt x="14731" y="8748"/>
                    <a:pt x="12683" y="10797"/>
                    <a:pt x="10146" y="10829"/>
                  </a:cubicBezTo>
                  <a:cubicBezTo>
                    <a:pt x="6049" y="10797"/>
                    <a:pt x="3967" y="5854"/>
                    <a:pt x="6894" y="2960"/>
                  </a:cubicBezTo>
                  <a:cubicBezTo>
                    <a:pt x="7830" y="2024"/>
                    <a:pt x="8980" y="1605"/>
                    <a:pt x="10108" y="1605"/>
                  </a:cubicBezTo>
                  <a:close/>
                  <a:moveTo>
                    <a:pt x="10130" y="0"/>
                  </a:moveTo>
                  <a:cubicBezTo>
                    <a:pt x="4840" y="13"/>
                    <a:pt x="1987" y="6248"/>
                    <a:pt x="5463" y="10244"/>
                  </a:cubicBezTo>
                  <a:lnTo>
                    <a:pt x="4065" y="11610"/>
                  </a:lnTo>
                  <a:lnTo>
                    <a:pt x="3675" y="11219"/>
                  </a:lnTo>
                  <a:lnTo>
                    <a:pt x="0" y="14862"/>
                  </a:lnTo>
                  <a:lnTo>
                    <a:pt x="1463" y="16325"/>
                  </a:lnTo>
                  <a:lnTo>
                    <a:pt x="5138" y="12683"/>
                  </a:lnTo>
                  <a:lnTo>
                    <a:pt x="4715" y="12260"/>
                  </a:lnTo>
                  <a:lnTo>
                    <a:pt x="6081" y="10894"/>
                  </a:lnTo>
                  <a:cubicBezTo>
                    <a:pt x="7267" y="11904"/>
                    <a:pt x="8687" y="12376"/>
                    <a:pt x="10087" y="12376"/>
                  </a:cubicBezTo>
                  <a:cubicBezTo>
                    <a:pt x="12564" y="12376"/>
                    <a:pt x="14979" y="10901"/>
                    <a:pt x="15935" y="8325"/>
                  </a:cubicBezTo>
                  <a:cubicBezTo>
                    <a:pt x="17429" y="4298"/>
                    <a:pt x="14446" y="11"/>
                    <a:pt x="10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B831ED76-E0C2-1833-758A-2B3565AF2C64}"/>
              </a:ext>
            </a:extLst>
          </p:cNvPr>
          <p:cNvPicPr>
            <a:picLocks noChangeAspect="1"/>
          </p:cNvPicPr>
          <p:nvPr/>
        </p:nvPicPr>
        <p:blipFill>
          <a:blip r:embed="rId5"/>
          <a:stretch>
            <a:fillRect/>
          </a:stretch>
        </p:blipFill>
        <p:spPr>
          <a:xfrm>
            <a:off x="2761989" y="4897402"/>
            <a:ext cx="3494761" cy="257333"/>
          </a:xfrm>
          <a:prstGeom prst="rect">
            <a:avLst/>
          </a:prstGeom>
        </p:spPr>
      </p:pic>
      <p:pic>
        <p:nvPicPr>
          <p:cNvPr id="3" name="Picture 3" descr="Chart, bar chart&#10;&#10;Description automatically generated">
            <a:extLst>
              <a:ext uri="{FF2B5EF4-FFF2-40B4-BE49-F238E27FC236}">
                <a16:creationId xmlns:a16="http://schemas.microsoft.com/office/drawing/2014/main" id="{4CADD93E-1090-23EB-832B-F6F55B63C8DF}"/>
              </a:ext>
            </a:extLst>
          </p:cNvPr>
          <p:cNvPicPr>
            <a:picLocks noChangeAspect="1"/>
          </p:cNvPicPr>
          <p:nvPr/>
        </p:nvPicPr>
        <p:blipFill>
          <a:blip r:embed="rId6"/>
          <a:stretch>
            <a:fillRect/>
          </a:stretch>
        </p:blipFill>
        <p:spPr>
          <a:xfrm>
            <a:off x="4492146" y="1199573"/>
            <a:ext cx="4027117" cy="2352914"/>
          </a:xfrm>
          <a:prstGeom prst="rect">
            <a:avLst/>
          </a:prstGeom>
        </p:spPr>
      </p:pic>
      <p:sp>
        <p:nvSpPr>
          <p:cNvPr id="4" name="TextBox 3">
            <a:extLst>
              <a:ext uri="{FF2B5EF4-FFF2-40B4-BE49-F238E27FC236}">
                <a16:creationId xmlns:a16="http://schemas.microsoft.com/office/drawing/2014/main" id="{C134CEB9-7A31-D36C-F084-0380D241A74B}"/>
              </a:ext>
            </a:extLst>
          </p:cNvPr>
          <p:cNvSpPr txBox="1"/>
          <p:nvPr/>
        </p:nvSpPr>
        <p:spPr>
          <a:xfrm>
            <a:off x="5071112" y="3588735"/>
            <a:ext cx="277659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latin typeface="Archivo"/>
                <a:hlinkClick r:id="rId7"/>
              </a:rPr>
              <a:t>Case Statistic – Sri Lanka 2019</a:t>
            </a:r>
            <a:endParaRPr lang="en-US" sz="1100" i="1">
              <a:latin typeface="Archivo"/>
            </a:endParaRPr>
          </a:p>
          <a:p>
            <a:pPr marL="285750" indent="-285750" algn="just">
              <a:buChar char="•"/>
            </a:pPr>
            <a:endParaRPr lang="en-US">
              <a:latin typeface="Archivo"/>
            </a:endParaRPr>
          </a:p>
        </p:txBody>
      </p:sp>
      <p:sp>
        <p:nvSpPr>
          <p:cNvPr id="14" name="TextBox 13">
            <a:extLst>
              <a:ext uri="{FF2B5EF4-FFF2-40B4-BE49-F238E27FC236}">
                <a16:creationId xmlns:a16="http://schemas.microsoft.com/office/drawing/2014/main" id="{A1DB2755-03CB-7D37-7F03-34293672725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294211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392246" y="1155149"/>
            <a:ext cx="6286500" cy="2692800"/>
          </a:xfrm>
        </p:spPr>
        <p:txBody>
          <a:bodyPr/>
          <a:lstStyle/>
          <a:p>
            <a:r>
              <a:rPr lang="en-US" b="0"/>
              <a:t>What are the specific challenges faced by law enforcement </a:t>
            </a:r>
            <a:br>
              <a:rPr lang="en-US" b="0"/>
            </a:br>
            <a:r>
              <a:rPr lang="en-US" b="0"/>
              <a:t>agencies and the court system in Sri Lanka regarding the </a:t>
            </a:r>
            <a:br>
              <a:rPr lang="en-US" b="0"/>
            </a:br>
            <a:r>
              <a:rPr lang="en-US" b="0"/>
              <a:t>handling of criminal cases?</a:t>
            </a:r>
            <a:endParaRPr lang="en-US"/>
          </a:p>
          <a:p>
            <a:pPr marL="139700" indent="0">
              <a:buNone/>
            </a:pPr>
            <a:endParaRPr lang="en-US" b="0"/>
          </a:p>
          <a:p>
            <a:r>
              <a:rPr lang="en-US" b="0"/>
              <a:t>What are the current challenges in the criminal case handling procedure in Sri Lanka, and how do they impact the judicial system?</a:t>
            </a:r>
          </a:p>
          <a:p>
            <a:pPr marL="139700" indent="0">
              <a:buNone/>
            </a:pPr>
            <a:endParaRPr lang="en-US" b="0"/>
          </a:p>
          <a:p>
            <a:r>
              <a:rPr lang="en-US" b="0"/>
              <a:t>How can an automated text analysis system assist in improving the efficiency and accuracy of the criminal justice system in Sri Lanka?</a:t>
            </a:r>
            <a:endParaRPr lang="en-US"/>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59</a:t>
            </a:r>
          </a:p>
        </p:txBody>
      </p:sp>
      <p:pic>
        <p:nvPicPr>
          <p:cNvPr id="4" name="Picture 11">
            <a:extLst>
              <a:ext uri="{FF2B5EF4-FFF2-40B4-BE49-F238E27FC236}">
                <a16:creationId xmlns:a16="http://schemas.microsoft.com/office/drawing/2014/main" id="{F64C5FDB-D213-F690-9079-86FCF41FE17F}"/>
              </a:ext>
            </a:extLst>
          </p:cNvPr>
          <p:cNvPicPr>
            <a:picLocks noChangeAspect="1"/>
          </p:cNvPicPr>
          <p:nvPr/>
        </p:nvPicPr>
        <p:blipFill>
          <a:blip r:embed="rId4"/>
          <a:stretch>
            <a:fillRect/>
          </a:stretch>
        </p:blipFill>
        <p:spPr>
          <a:xfrm>
            <a:off x="2761989" y="4897402"/>
            <a:ext cx="3494761" cy="257333"/>
          </a:xfrm>
          <a:prstGeom prst="rect">
            <a:avLst/>
          </a:prstGeom>
        </p:spPr>
      </p:pic>
      <p:pic>
        <p:nvPicPr>
          <p:cNvPr id="2" name="Picture 8" descr="Graphical user interface, application&#10;&#10;Description automatically generated">
            <a:extLst>
              <a:ext uri="{FF2B5EF4-FFF2-40B4-BE49-F238E27FC236}">
                <a16:creationId xmlns:a16="http://schemas.microsoft.com/office/drawing/2014/main" id="{23DE8092-3CBC-F102-0D7D-D6B98BE6CC29}"/>
              </a:ext>
            </a:extLst>
          </p:cNvPr>
          <p:cNvPicPr>
            <a:picLocks noChangeAspect="1"/>
          </p:cNvPicPr>
          <p:nvPr/>
        </p:nvPicPr>
        <p:blipFill>
          <a:blip r:embed="rId5"/>
          <a:stretch>
            <a:fillRect/>
          </a:stretch>
        </p:blipFill>
        <p:spPr>
          <a:xfrm>
            <a:off x="5752577" y="455438"/>
            <a:ext cx="2743200" cy="1899649"/>
          </a:xfrm>
          <a:prstGeom prst="rect">
            <a:avLst/>
          </a:prstGeom>
        </p:spPr>
      </p:pic>
      <p:sp>
        <p:nvSpPr>
          <p:cNvPr id="9" name="TextBox 8">
            <a:extLst>
              <a:ext uri="{FF2B5EF4-FFF2-40B4-BE49-F238E27FC236}">
                <a16:creationId xmlns:a16="http://schemas.microsoft.com/office/drawing/2014/main" id="{F402EC30-44A7-E8EB-493C-09E0CFE3ACC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458988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546171" y="326905"/>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flipV="1">
            <a:off x="607702" y="881554"/>
            <a:ext cx="7046561" cy="43961"/>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546171" y="1491521"/>
            <a:ext cx="3501345" cy="3016153"/>
          </a:xfrm>
          <a:prstGeom prst="rect">
            <a:avLst/>
          </a:prstGeom>
        </p:spPr>
        <p:txBody>
          <a:bodyPr spcFirstLastPara="1" wrap="square" lIns="91425" tIns="91425" rIns="91425" bIns="91425" anchor="t" anchorCtr="0">
            <a:noAutofit/>
          </a:bodyPr>
          <a:lstStyle/>
          <a:p>
            <a:pPr marL="0" indent="0" algn="just">
              <a:spcAft>
                <a:spcPts val="1600"/>
              </a:spcAft>
              <a:buNone/>
            </a:pPr>
            <a:r>
              <a:rPr lang="en"/>
              <a:t>Develop a comprehensive machine learning system that can prevent and solve crimes by analyzing and predicting accident locations, criminal cases, clustering crimes against women and classifying police case documents. The system aims to enhance public safety by identifying patterns and trends in criminal activity, automating document classification, and providing interactive visualizations to forecast potential future criminal activities</a:t>
            </a:r>
            <a:endParaRPr lang="en-US"/>
          </a:p>
        </p:txBody>
      </p:sp>
      <p:sp>
        <p:nvSpPr>
          <p:cNvPr id="594" name="Google Shape;594;p39"/>
          <p:cNvSpPr txBox="1">
            <a:spLocks noGrp="1"/>
          </p:cNvSpPr>
          <p:nvPr>
            <p:ph type="subTitle" idx="4294967295"/>
          </p:nvPr>
        </p:nvSpPr>
        <p:spPr>
          <a:xfrm>
            <a:off x="607717" y="88296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4130500" y="1399871"/>
            <a:ext cx="7937" cy="330857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649846" y="895058"/>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grpSp>
        <p:nvGrpSpPr>
          <p:cNvPr id="632" name="Google Shape;632;p39"/>
          <p:cNvGrpSpPr/>
          <p:nvPr/>
        </p:nvGrpSpPr>
        <p:grpSpPr>
          <a:xfrm>
            <a:off x="6253869" y="-496760"/>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6FDF9880-8ACF-C318-0295-1039B8C5CA7E}"/>
              </a:ext>
            </a:extLst>
          </p:cNvPr>
          <p:cNvPicPr>
            <a:picLocks noChangeAspect="1"/>
          </p:cNvPicPr>
          <p:nvPr/>
        </p:nvPicPr>
        <p:blipFill>
          <a:blip r:embed="rId3"/>
          <a:stretch>
            <a:fillRect/>
          </a:stretch>
        </p:blipFill>
        <p:spPr>
          <a:xfrm>
            <a:off x="0" y="4827269"/>
            <a:ext cx="9144000" cy="315938"/>
          </a:xfrm>
          <a:prstGeom prst="rect">
            <a:avLst/>
          </a:prstGeom>
        </p:spPr>
      </p:pic>
      <p:pic>
        <p:nvPicPr>
          <p:cNvPr id="10" name="Picture 7">
            <a:extLst>
              <a:ext uri="{FF2B5EF4-FFF2-40B4-BE49-F238E27FC236}">
                <a16:creationId xmlns:a16="http://schemas.microsoft.com/office/drawing/2014/main" id="{ECD713AE-4DB8-DC1C-80FC-E48F806AB66B}"/>
              </a:ext>
            </a:extLst>
          </p:cNvPr>
          <p:cNvPicPr>
            <a:picLocks noChangeAspect="1"/>
          </p:cNvPicPr>
          <p:nvPr/>
        </p:nvPicPr>
        <p:blipFill>
          <a:blip r:embed="rId4"/>
          <a:stretch>
            <a:fillRect/>
          </a:stretch>
        </p:blipFill>
        <p:spPr>
          <a:xfrm>
            <a:off x="0" y="4830798"/>
            <a:ext cx="1608993" cy="308882"/>
          </a:xfrm>
          <a:prstGeom prst="rect">
            <a:avLst/>
          </a:prstGeom>
        </p:spPr>
      </p:pic>
      <p:sp>
        <p:nvSpPr>
          <p:cNvPr id="14" name="TextBox 13">
            <a:extLst>
              <a:ext uri="{FF2B5EF4-FFF2-40B4-BE49-F238E27FC236}">
                <a16:creationId xmlns:a16="http://schemas.microsoft.com/office/drawing/2014/main" id="{5A6B5D16-5FE0-378D-E8A5-6F427AB23477}"/>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06</a:t>
            </a:r>
          </a:p>
        </p:txBody>
      </p:sp>
      <p:sp>
        <p:nvSpPr>
          <p:cNvPr id="3" name="Google Shape;593;p39">
            <a:extLst>
              <a:ext uri="{FF2B5EF4-FFF2-40B4-BE49-F238E27FC236}">
                <a16:creationId xmlns:a16="http://schemas.microsoft.com/office/drawing/2014/main" id="{FEF35F91-68B8-4E04-5605-077CA38A69CA}"/>
              </a:ext>
            </a:extLst>
          </p:cNvPr>
          <p:cNvSpPr txBox="1">
            <a:spLocks/>
          </p:cNvSpPr>
          <p:nvPr/>
        </p:nvSpPr>
        <p:spPr>
          <a:xfrm>
            <a:off x="4174955" y="1288077"/>
            <a:ext cx="4091404" cy="2920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285750" indent="-285750" algn="just">
              <a:spcAft>
                <a:spcPts val="1600"/>
              </a:spcAft>
            </a:pPr>
            <a:r>
              <a:rPr lang="en"/>
              <a:t>System to predict accident percentage for specified locations, predict accident percentage for causes, and analyze accidents and provide prevention strategies.</a:t>
            </a:r>
            <a:endParaRPr lang="en-US"/>
          </a:p>
          <a:p>
            <a:pPr marL="285750" indent="-285750" algn="just">
              <a:spcAft>
                <a:spcPts val="1600"/>
              </a:spcAft>
            </a:pPr>
            <a:r>
              <a:rPr lang="en"/>
              <a:t>Analyze criminal cases to predict future crime rates by identifying patterns according to the nature of the crime.</a:t>
            </a:r>
          </a:p>
          <a:p>
            <a:pPr marL="285750" indent="-285750" algn="just">
              <a:spcAft>
                <a:spcPts val="1600"/>
              </a:spcAft>
            </a:pPr>
            <a:r>
              <a:rPr lang="en"/>
              <a:t>Develop an automated text analysis system that classifies crime case files into relevant categories</a:t>
            </a:r>
          </a:p>
          <a:p>
            <a:pPr marL="285750" indent="-285750" algn="just">
              <a:spcAft>
                <a:spcPts val="1600"/>
              </a:spcAft>
            </a:pPr>
            <a:r>
              <a:rPr lang="en"/>
              <a:t>Clustering crimes against women and crime forecasting prediction to take preventive steps</a:t>
            </a:r>
          </a:p>
          <a:p>
            <a:pPr marL="0" indent="0" algn="just">
              <a:spcAft>
                <a:spcPts val="1600"/>
              </a:spcAft>
              <a:buNone/>
            </a:pPr>
            <a:endParaRPr lang="en"/>
          </a:p>
        </p:txBody>
      </p:sp>
      <p:sp>
        <p:nvSpPr>
          <p:cNvPr id="6" name="TextBox 5">
            <a:extLst>
              <a:ext uri="{FF2B5EF4-FFF2-40B4-BE49-F238E27FC236}">
                <a16:creationId xmlns:a16="http://schemas.microsoft.com/office/drawing/2014/main" id="{A19D314C-3DBE-C3D6-C561-8653EC9119A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540993" y="1904760"/>
            <a:ext cx="3395958" cy="1908082"/>
          </a:xfrm>
          <a:prstGeom prst="rect">
            <a:avLst/>
          </a:prstGeom>
        </p:spPr>
        <p:txBody>
          <a:bodyPr spcFirstLastPara="1" wrap="square" lIns="91425" tIns="91425" rIns="91425" bIns="91425" anchor="t" anchorCtr="0">
            <a:noAutofit/>
          </a:bodyPr>
          <a:lstStyle/>
          <a:p>
            <a:pPr marL="114300" indent="0">
              <a:buNone/>
            </a:pPr>
            <a:r>
              <a:rPr lang="en"/>
              <a:t>Develop an automated text analysis system that classifies crime occurrences into relevant categories for law enforcement agencies in Sri Lanka which helps to improve the accuracy and quality of criminal investigations.</a:t>
            </a:r>
            <a:endParaRPr lang="en-US"/>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936828"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601" name="Google Shape;601;p39"/>
          <p:cNvSpPr txBox="1">
            <a:spLocks noGrp="1"/>
          </p:cNvSpPr>
          <p:nvPr>
            <p:ph type="subTitle" idx="4294967295"/>
          </p:nvPr>
        </p:nvSpPr>
        <p:spPr>
          <a:xfrm>
            <a:off x="3861969" y="1861497"/>
            <a:ext cx="3611330" cy="1656826"/>
          </a:xfrm>
          <a:prstGeom prst="rect">
            <a:avLst/>
          </a:prstGeom>
        </p:spPr>
        <p:txBody>
          <a:bodyPr spcFirstLastPara="1" wrap="square" lIns="91425" tIns="91425" rIns="91425" bIns="91425" anchor="t" anchorCtr="0">
            <a:noAutofit/>
          </a:bodyPr>
          <a:lstStyle/>
          <a:p>
            <a:pPr marL="139700" indent="0">
              <a:buNone/>
            </a:pPr>
            <a:r>
              <a:rPr lang="en"/>
              <a:t>Analyze crime case documents to find similarities.</a:t>
            </a:r>
            <a:endParaRPr lang="en-US"/>
          </a:p>
          <a:p>
            <a:pPr marL="139700" indent="0">
              <a:buNone/>
            </a:pPr>
            <a:endParaRPr lang="en"/>
          </a:p>
          <a:p>
            <a:pPr marL="139700" indent="0">
              <a:buNone/>
            </a:pPr>
            <a:r>
              <a:rPr lang="en"/>
              <a:t>Classify documents of crime cases based on similarities found.</a:t>
            </a:r>
          </a:p>
          <a:p>
            <a:pPr>
              <a:buNone/>
            </a:pPr>
            <a:endParaRPr lang="en"/>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60</a:t>
            </a:r>
          </a:p>
        </p:txBody>
      </p:sp>
      <p:pic>
        <p:nvPicPr>
          <p:cNvPr id="3" name="Picture 11">
            <a:extLst>
              <a:ext uri="{FF2B5EF4-FFF2-40B4-BE49-F238E27FC236}">
                <a16:creationId xmlns:a16="http://schemas.microsoft.com/office/drawing/2014/main" id="{81016517-D79F-7CE2-A8AC-A49F1A4F7D63}"/>
              </a:ext>
            </a:extLst>
          </p:cNvPr>
          <p:cNvPicPr>
            <a:picLocks noChangeAspect="1"/>
          </p:cNvPicPr>
          <p:nvPr/>
        </p:nvPicPr>
        <p:blipFill>
          <a:blip r:embed="rId5"/>
          <a:stretch>
            <a:fillRect/>
          </a:stretch>
        </p:blipFill>
        <p:spPr>
          <a:xfrm>
            <a:off x="2761989" y="4905231"/>
            <a:ext cx="3494761" cy="257333"/>
          </a:xfrm>
          <a:prstGeom prst="rect">
            <a:avLst/>
          </a:prstGeom>
        </p:spPr>
      </p:pic>
      <p:pic>
        <p:nvPicPr>
          <p:cNvPr id="2" name="Picture 3">
            <a:extLst>
              <a:ext uri="{FF2B5EF4-FFF2-40B4-BE49-F238E27FC236}">
                <a16:creationId xmlns:a16="http://schemas.microsoft.com/office/drawing/2014/main" id="{57358F73-BE7D-8BA2-0469-01B53BE79A39}"/>
              </a:ext>
            </a:extLst>
          </p:cNvPr>
          <p:cNvPicPr>
            <a:picLocks noChangeAspect="1"/>
          </p:cNvPicPr>
          <p:nvPr/>
        </p:nvPicPr>
        <p:blipFill>
          <a:blip r:embed="rId6"/>
          <a:stretch>
            <a:fillRect/>
          </a:stretch>
        </p:blipFill>
        <p:spPr>
          <a:xfrm>
            <a:off x="6433681" y="3159787"/>
            <a:ext cx="2743200" cy="1795244"/>
          </a:xfrm>
          <a:prstGeom prst="rect">
            <a:avLst/>
          </a:prstGeom>
        </p:spPr>
      </p:pic>
      <p:sp>
        <p:nvSpPr>
          <p:cNvPr id="8" name="TextBox 7">
            <a:extLst>
              <a:ext uri="{FF2B5EF4-FFF2-40B4-BE49-F238E27FC236}">
                <a16:creationId xmlns:a16="http://schemas.microsoft.com/office/drawing/2014/main" id="{FEF6FE94-9BB4-40FC-839B-24E6B5F59BD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9049885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72062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62752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570133"/>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81814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771944"/>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876789"/>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583129"/>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687147"/>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678689"/>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835460"/>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4" name="Google Shape;424;p34"/>
          <p:cNvSpPr txBox="1">
            <a:spLocks noGrp="1"/>
          </p:cNvSpPr>
          <p:nvPr>
            <p:ph type="title" idx="15"/>
          </p:nvPr>
        </p:nvSpPr>
        <p:spPr>
          <a:xfrm>
            <a:off x="4088040" y="3681537"/>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4980133" y="922076"/>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61</a:t>
            </a:r>
          </a:p>
        </p:txBody>
      </p:sp>
      <p:pic>
        <p:nvPicPr>
          <p:cNvPr id="3" name="Picture 11">
            <a:extLst>
              <a:ext uri="{FF2B5EF4-FFF2-40B4-BE49-F238E27FC236}">
                <a16:creationId xmlns:a16="http://schemas.microsoft.com/office/drawing/2014/main" id="{B5F621C4-277A-5E8A-B516-DB2C632B979A}"/>
              </a:ext>
            </a:extLst>
          </p:cNvPr>
          <p:cNvPicPr>
            <a:picLocks noChangeAspect="1"/>
          </p:cNvPicPr>
          <p:nvPr/>
        </p:nvPicPr>
        <p:blipFill>
          <a:blip r:embed="rId5"/>
          <a:stretch>
            <a:fillRect/>
          </a:stretch>
        </p:blipFill>
        <p:spPr>
          <a:xfrm>
            <a:off x="2761989" y="4905231"/>
            <a:ext cx="3494761" cy="257333"/>
          </a:xfrm>
          <a:prstGeom prst="rect">
            <a:avLst/>
          </a:prstGeom>
        </p:spPr>
      </p:pic>
      <p:sp>
        <p:nvSpPr>
          <p:cNvPr id="5" name="TextBox 4">
            <a:extLst>
              <a:ext uri="{FF2B5EF4-FFF2-40B4-BE49-F238E27FC236}">
                <a16:creationId xmlns:a16="http://schemas.microsoft.com/office/drawing/2014/main" id="{8016F52F-6613-C4C1-D2E7-8A692829459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039910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Diagram&#10;&#10;Description automatically generated">
            <a:extLst>
              <a:ext uri="{FF2B5EF4-FFF2-40B4-BE49-F238E27FC236}">
                <a16:creationId xmlns:a16="http://schemas.microsoft.com/office/drawing/2014/main" id="{6235AF85-29B8-154E-EABF-8EF068C4A5F8}"/>
              </a:ext>
            </a:extLst>
          </p:cNvPr>
          <p:cNvSpPr>
            <a:spLocks noGrp="1"/>
          </p:cNvSpPr>
          <p:nvPr>
            <p:ph type="title"/>
          </p:nvPr>
        </p:nvSpPr>
        <p:spPr>
          <a:xfrm>
            <a:off x="59155" y="1424408"/>
            <a:ext cx="1553898" cy="857343"/>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62</a:t>
            </a:r>
          </a:p>
        </p:txBody>
      </p:sp>
      <p:pic>
        <p:nvPicPr>
          <p:cNvPr id="5" name="Picture 11">
            <a:extLst>
              <a:ext uri="{FF2B5EF4-FFF2-40B4-BE49-F238E27FC236}">
                <a16:creationId xmlns:a16="http://schemas.microsoft.com/office/drawing/2014/main" id="{AA581247-91E7-A1B4-8F7C-EAB1EBDDDF86}"/>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6" descr="Diagram&#10;&#10;Description automatically generated">
            <a:extLst>
              <a:ext uri="{FF2B5EF4-FFF2-40B4-BE49-F238E27FC236}">
                <a16:creationId xmlns:a16="http://schemas.microsoft.com/office/drawing/2014/main" id="{8BF4C338-F711-F23D-74F4-3F1514C8CA02}"/>
              </a:ext>
            </a:extLst>
          </p:cNvPr>
          <p:cNvPicPr>
            <a:picLocks noChangeAspect="1"/>
          </p:cNvPicPr>
          <p:nvPr/>
        </p:nvPicPr>
        <p:blipFill>
          <a:blip r:embed="rId5"/>
          <a:stretch>
            <a:fillRect/>
          </a:stretch>
        </p:blipFill>
        <p:spPr>
          <a:xfrm>
            <a:off x="1564188" y="583097"/>
            <a:ext cx="6931588" cy="3899018"/>
          </a:xfrm>
          <a:prstGeom prst="rect">
            <a:avLst/>
          </a:prstGeom>
        </p:spPr>
      </p:pic>
      <p:sp>
        <p:nvSpPr>
          <p:cNvPr id="9" name="TextBox 8">
            <a:extLst>
              <a:ext uri="{FF2B5EF4-FFF2-40B4-BE49-F238E27FC236}">
                <a16:creationId xmlns:a16="http://schemas.microsoft.com/office/drawing/2014/main" id="{05728289-EC5A-E0AF-A595-6E674CAA544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170815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sp>
        <p:nvSpPr>
          <p:cNvPr id="7" name="TextBox 6">
            <a:extLst>
              <a:ext uri="{FF2B5EF4-FFF2-40B4-BE49-F238E27FC236}">
                <a16:creationId xmlns:a16="http://schemas.microsoft.com/office/drawing/2014/main" id="{055F07E1-91ED-D93E-17CC-7F21E55E6E80}"/>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63</a:t>
              </a:r>
            </a:p>
          </p:txBody>
        </p:sp>
      </p:grpSp>
      <p:pic>
        <p:nvPicPr>
          <p:cNvPr id="6" name="Picture 11">
            <a:extLst>
              <a:ext uri="{FF2B5EF4-FFF2-40B4-BE49-F238E27FC236}">
                <a16:creationId xmlns:a16="http://schemas.microsoft.com/office/drawing/2014/main" id="{6E588382-D106-5559-A9DB-81E4E9BD078E}"/>
              </a:ext>
            </a:extLst>
          </p:cNvPr>
          <p:cNvPicPr>
            <a:picLocks noChangeAspect="1"/>
          </p:cNvPicPr>
          <p:nvPr/>
        </p:nvPicPr>
        <p:blipFill>
          <a:blip r:embed="rId5"/>
          <a:stretch>
            <a:fillRect/>
          </a:stretch>
        </p:blipFill>
        <p:spPr>
          <a:xfrm>
            <a:off x="2761989" y="4905231"/>
            <a:ext cx="3494761" cy="257333"/>
          </a:xfrm>
          <a:prstGeom prst="rect">
            <a:avLst/>
          </a:prstGeom>
        </p:spPr>
      </p:pic>
      <p:sp>
        <p:nvSpPr>
          <p:cNvPr id="4" name="Rectangle: Rounded Corners 3">
            <a:extLst>
              <a:ext uri="{FF2B5EF4-FFF2-40B4-BE49-F238E27FC236}">
                <a16:creationId xmlns:a16="http://schemas.microsoft.com/office/drawing/2014/main" id="{F5A9F19A-BF57-F91C-74DA-8A0295936D9D}"/>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4" descr="Logo&#10;&#10;Description automatically generated">
            <a:extLst>
              <a:ext uri="{FF2B5EF4-FFF2-40B4-BE49-F238E27FC236}">
                <a16:creationId xmlns:a16="http://schemas.microsoft.com/office/drawing/2014/main" id="{9A18E486-4828-7A54-24CB-633FAE87382C}"/>
              </a:ext>
            </a:extLst>
          </p:cNvPr>
          <p:cNvPicPr>
            <a:picLocks noChangeAspect="1"/>
          </p:cNvPicPr>
          <p:nvPr/>
        </p:nvPicPr>
        <p:blipFill>
          <a:blip r:embed="rId6"/>
          <a:stretch>
            <a:fillRect/>
          </a:stretch>
        </p:blipFill>
        <p:spPr>
          <a:xfrm>
            <a:off x="2820253" y="1554083"/>
            <a:ext cx="1804914" cy="995410"/>
          </a:xfrm>
          <a:prstGeom prst="rect">
            <a:avLst/>
          </a:prstGeom>
        </p:spPr>
      </p:pic>
      <p:sp>
        <p:nvSpPr>
          <p:cNvPr id="30" name="Rectangle: Rounded Corners 29">
            <a:extLst>
              <a:ext uri="{FF2B5EF4-FFF2-40B4-BE49-F238E27FC236}">
                <a16:creationId xmlns:a16="http://schemas.microsoft.com/office/drawing/2014/main" id="{E876F368-F0D8-17A0-CB55-72E5E62F3494}"/>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10" descr="Logo, company name&#10;&#10;Description automatically generated">
            <a:extLst>
              <a:ext uri="{FF2B5EF4-FFF2-40B4-BE49-F238E27FC236}">
                <a16:creationId xmlns:a16="http://schemas.microsoft.com/office/drawing/2014/main" id="{B49A77B8-B951-E6E1-2D28-D5B9E2C28788}"/>
              </a:ext>
            </a:extLst>
          </p:cNvPr>
          <p:cNvPicPr>
            <a:picLocks noChangeAspect="1"/>
          </p:cNvPicPr>
          <p:nvPr/>
        </p:nvPicPr>
        <p:blipFill>
          <a:blip r:embed="rId7"/>
          <a:stretch>
            <a:fillRect/>
          </a:stretch>
        </p:blipFill>
        <p:spPr>
          <a:xfrm>
            <a:off x="4773065" y="1554665"/>
            <a:ext cx="923742" cy="1081916"/>
          </a:xfrm>
          <a:prstGeom prst="rect">
            <a:avLst/>
          </a:prstGeom>
        </p:spPr>
      </p:pic>
      <p:sp>
        <p:nvSpPr>
          <p:cNvPr id="26" name="Rectangle: Rounded Corners 25">
            <a:extLst>
              <a:ext uri="{FF2B5EF4-FFF2-40B4-BE49-F238E27FC236}">
                <a16:creationId xmlns:a16="http://schemas.microsoft.com/office/drawing/2014/main" id="{C6C684F6-FBC4-2DEF-668A-D76746F0C2FC}"/>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Rounded Corners 40">
            <a:extLst>
              <a:ext uri="{FF2B5EF4-FFF2-40B4-BE49-F238E27FC236}">
                <a16:creationId xmlns:a16="http://schemas.microsoft.com/office/drawing/2014/main" id="{73E56F8D-9E2F-8378-67C2-C646F069DED8}"/>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7FD576B0-A4B6-8CC7-BCD6-BAA5E9DFB44F}"/>
              </a:ext>
            </a:extLst>
          </p:cNvPr>
          <p:cNvSpPr/>
          <p:nvPr/>
        </p:nvSpPr>
        <p:spPr>
          <a:xfrm>
            <a:off x="5329777" y="295809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7" descr="Logo, company name&#10;&#10;Description automatically generated">
            <a:extLst>
              <a:ext uri="{FF2B5EF4-FFF2-40B4-BE49-F238E27FC236}">
                <a16:creationId xmlns:a16="http://schemas.microsoft.com/office/drawing/2014/main" id="{F7650A82-3E07-F86E-6CD0-BA785B4073B0}"/>
              </a:ext>
            </a:extLst>
          </p:cNvPr>
          <p:cNvPicPr>
            <a:picLocks noChangeAspect="1"/>
          </p:cNvPicPr>
          <p:nvPr/>
        </p:nvPicPr>
        <p:blipFill>
          <a:blip r:embed="rId8"/>
          <a:stretch>
            <a:fillRect/>
          </a:stretch>
        </p:blipFill>
        <p:spPr>
          <a:xfrm>
            <a:off x="5324135" y="3384428"/>
            <a:ext cx="1426581" cy="552037"/>
          </a:xfrm>
          <a:prstGeom prst="rect">
            <a:avLst/>
          </a:prstGeom>
        </p:spPr>
      </p:pic>
      <p:pic>
        <p:nvPicPr>
          <p:cNvPr id="19" name="Picture 17">
            <a:extLst>
              <a:ext uri="{FF2B5EF4-FFF2-40B4-BE49-F238E27FC236}">
                <a16:creationId xmlns:a16="http://schemas.microsoft.com/office/drawing/2014/main" id="{C091FE9C-5C8E-BA53-4450-C8B283AA27FC}"/>
              </a:ext>
            </a:extLst>
          </p:cNvPr>
          <p:cNvPicPr>
            <a:picLocks noChangeAspect="1"/>
          </p:cNvPicPr>
          <p:nvPr/>
        </p:nvPicPr>
        <p:blipFill>
          <a:blip r:embed="rId9"/>
          <a:stretch>
            <a:fillRect/>
          </a:stretch>
        </p:blipFill>
        <p:spPr>
          <a:xfrm>
            <a:off x="3228514" y="3039357"/>
            <a:ext cx="989636" cy="1076564"/>
          </a:xfrm>
          <a:prstGeom prst="rect">
            <a:avLst/>
          </a:prstGeom>
        </p:spPr>
      </p:pic>
      <p:pic>
        <p:nvPicPr>
          <p:cNvPr id="21" name="Picture 12" descr="Logo&#10;&#10;Description automatically generated">
            <a:extLst>
              <a:ext uri="{FF2B5EF4-FFF2-40B4-BE49-F238E27FC236}">
                <a16:creationId xmlns:a16="http://schemas.microsoft.com/office/drawing/2014/main" id="{7EA4FBF4-3078-4C24-B23B-5F25294E5DC4}"/>
              </a:ext>
            </a:extLst>
          </p:cNvPr>
          <p:cNvPicPr>
            <a:picLocks noChangeAspect="1"/>
          </p:cNvPicPr>
          <p:nvPr/>
        </p:nvPicPr>
        <p:blipFill>
          <a:blip r:embed="rId10"/>
          <a:stretch>
            <a:fillRect/>
          </a:stretch>
        </p:blipFill>
        <p:spPr>
          <a:xfrm>
            <a:off x="6087193" y="1601911"/>
            <a:ext cx="1334060" cy="825300"/>
          </a:xfrm>
          <a:prstGeom prst="rect">
            <a:avLst/>
          </a:prstGeom>
        </p:spPr>
      </p:pic>
      <p:sp>
        <p:nvSpPr>
          <p:cNvPr id="24" name="Rectangle: Rounded Corners 23">
            <a:extLst>
              <a:ext uri="{FF2B5EF4-FFF2-40B4-BE49-F238E27FC236}">
                <a16:creationId xmlns:a16="http://schemas.microsoft.com/office/drawing/2014/main" id="{123E7EC8-64E1-B137-4627-E6AB8C4BC9DA}"/>
              </a:ext>
            </a:extLst>
          </p:cNvPr>
          <p:cNvSpPr/>
          <p:nvPr/>
        </p:nvSpPr>
        <p:spPr>
          <a:xfrm>
            <a:off x="7556370" y="1391734"/>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0" descr="Logo&#10;&#10;Description automatically generated">
            <a:extLst>
              <a:ext uri="{FF2B5EF4-FFF2-40B4-BE49-F238E27FC236}">
                <a16:creationId xmlns:a16="http://schemas.microsoft.com/office/drawing/2014/main" id="{398CCD82-7C28-F14F-5A02-C5546FD8EEF8}"/>
              </a:ext>
            </a:extLst>
          </p:cNvPr>
          <p:cNvPicPr>
            <a:picLocks noChangeAspect="1"/>
          </p:cNvPicPr>
          <p:nvPr/>
        </p:nvPicPr>
        <p:blipFill>
          <a:blip r:embed="rId11"/>
          <a:stretch>
            <a:fillRect/>
          </a:stretch>
        </p:blipFill>
        <p:spPr>
          <a:xfrm>
            <a:off x="7558954" y="1809694"/>
            <a:ext cx="1479884" cy="822701"/>
          </a:xfrm>
          <a:prstGeom prst="rect">
            <a:avLst/>
          </a:prstGeom>
        </p:spPr>
      </p:pic>
      <p:sp>
        <p:nvSpPr>
          <p:cNvPr id="9" name="Rectangle: Rounded Corners 8">
            <a:extLst>
              <a:ext uri="{FF2B5EF4-FFF2-40B4-BE49-F238E27FC236}">
                <a16:creationId xmlns:a16="http://schemas.microsoft.com/office/drawing/2014/main" id="{27FB70D7-8046-3102-0268-79F66BD13F5A}"/>
              </a:ext>
            </a:extLst>
          </p:cNvPr>
          <p:cNvSpPr/>
          <p:nvPr/>
        </p:nvSpPr>
        <p:spPr>
          <a:xfrm>
            <a:off x="7609841"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5" descr="Logo&#10;&#10;Description automatically generated">
            <a:extLst>
              <a:ext uri="{FF2B5EF4-FFF2-40B4-BE49-F238E27FC236}">
                <a16:creationId xmlns:a16="http://schemas.microsoft.com/office/drawing/2014/main" id="{9D6E7D8F-D55C-6251-D3AD-867AD42BBCA2}"/>
              </a:ext>
            </a:extLst>
          </p:cNvPr>
          <p:cNvPicPr>
            <a:picLocks noChangeAspect="1"/>
          </p:cNvPicPr>
          <p:nvPr/>
        </p:nvPicPr>
        <p:blipFill>
          <a:blip r:embed="rId12"/>
          <a:stretch>
            <a:fillRect/>
          </a:stretch>
        </p:blipFill>
        <p:spPr>
          <a:xfrm>
            <a:off x="7514866" y="2999028"/>
            <a:ext cx="1619250" cy="1000125"/>
          </a:xfrm>
          <a:prstGeom prst="rect">
            <a:avLst/>
          </a:prstGeom>
        </p:spPr>
      </p:pic>
      <p:sp>
        <p:nvSpPr>
          <p:cNvPr id="12" name="TextBox 11">
            <a:extLst>
              <a:ext uri="{FF2B5EF4-FFF2-40B4-BE49-F238E27FC236}">
                <a16:creationId xmlns:a16="http://schemas.microsoft.com/office/drawing/2014/main" id="{7D9F277C-79B0-F152-364C-C20CA52CD6F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682872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303412"/>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42"/>
          <p:cNvGrpSpPr/>
          <p:nvPr/>
        </p:nvGrpSpPr>
        <p:grpSpPr>
          <a:xfrm>
            <a:off x="-814500" y="4010705"/>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64</a:t>
            </a:r>
          </a:p>
        </p:txBody>
      </p:sp>
      <p:pic>
        <p:nvPicPr>
          <p:cNvPr id="35" name="Picture 35" descr="Icon&#10;&#10;Description automatically generated">
            <a:extLst>
              <a:ext uri="{FF2B5EF4-FFF2-40B4-BE49-F238E27FC236}">
                <a16:creationId xmlns:a16="http://schemas.microsoft.com/office/drawing/2014/main" id="{D5E7FDA9-7AFE-91BB-A89A-DA9FD9634181}"/>
              </a:ext>
            </a:extLst>
          </p:cNvPr>
          <p:cNvPicPr>
            <a:picLocks noChangeAspect="1"/>
          </p:cNvPicPr>
          <p:nvPr/>
        </p:nvPicPr>
        <p:blipFill>
          <a:blip r:embed="rId5"/>
          <a:stretch>
            <a:fillRect/>
          </a:stretch>
        </p:blipFill>
        <p:spPr>
          <a:xfrm>
            <a:off x="3396257" y="3590169"/>
            <a:ext cx="2422358" cy="1389550"/>
          </a:xfrm>
          <a:prstGeom prst="rect">
            <a:avLst/>
          </a:prstGeom>
        </p:spPr>
      </p:pic>
      <p:pic>
        <p:nvPicPr>
          <p:cNvPr id="37" name="Picture 37">
            <a:extLst>
              <a:ext uri="{FF2B5EF4-FFF2-40B4-BE49-F238E27FC236}">
                <a16:creationId xmlns:a16="http://schemas.microsoft.com/office/drawing/2014/main" id="{DF194BDD-102D-25AD-DA85-35C72E4FD341}"/>
              </a:ext>
            </a:extLst>
          </p:cNvPr>
          <p:cNvPicPr>
            <a:picLocks noChangeAspect="1"/>
          </p:cNvPicPr>
          <p:nvPr/>
        </p:nvPicPr>
        <p:blipFill>
          <a:blip r:embed="rId6"/>
          <a:stretch>
            <a:fillRect/>
          </a:stretch>
        </p:blipFill>
        <p:spPr>
          <a:xfrm>
            <a:off x="4566489" y="756292"/>
            <a:ext cx="4623128" cy="3523922"/>
          </a:xfrm>
          <a:prstGeom prst="rect">
            <a:avLst/>
          </a:prstGeom>
        </p:spPr>
      </p:pic>
      <p:pic>
        <p:nvPicPr>
          <p:cNvPr id="3" name="Picture 3" descr="Diagram&#10;&#10;Description automatically generated">
            <a:extLst>
              <a:ext uri="{FF2B5EF4-FFF2-40B4-BE49-F238E27FC236}">
                <a16:creationId xmlns:a16="http://schemas.microsoft.com/office/drawing/2014/main" id="{46F947CB-AFED-F59A-7233-C84FDC0CD157}"/>
              </a:ext>
            </a:extLst>
          </p:cNvPr>
          <p:cNvPicPr>
            <a:picLocks noChangeAspect="1"/>
          </p:cNvPicPr>
          <p:nvPr/>
        </p:nvPicPr>
        <p:blipFill>
          <a:blip r:embed="rId7"/>
          <a:stretch>
            <a:fillRect/>
          </a:stretch>
        </p:blipFill>
        <p:spPr>
          <a:xfrm>
            <a:off x="30475" y="1109658"/>
            <a:ext cx="5027746" cy="3254676"/>
          </a:xfrm>
          <a:prstGeom prst="rect">
            <a:avLst/>
          </a:prstGeom>
        </p:spPr>
      </p:pic>
      <p:pic>
        <p:nvPicPr>
          <p:cNvPr id="4" name="Picture 11">
            <a:extLst>
              <a:ext uri="{FF2B5EF4-FFF2-40B4-BE49-F238E27FC236}">
                <a16:creationId xmlns:a16="http://schemas.microsoft.com/office/drawing/2014/main" id="{DF468951-99F8-EE75-95A1-597E3D69C817}"/>
              </a:ext>
            </a:extLst>
          </p:cNvPr>
          <p:cNvPicPr>
            <a:picLocks noChangeAspect="1"/>
          </p:cNvPicPr>
          <p:nvPr/>
        </p:nvPicPr>
        <p:blipFill>
          <a:blip r:embed="rId8"/>
          <a:stretch>
            <a:fillRect/>
          </a:stretch>
        </p:blipFill>
        <p:spPr>
          <a:xfrm>
            <a:off x="2761989" y="4905231"/>
            <a:ext cx="3494761" cy="257333"/>
          </a:xfrm>
          <a:prstGeom prst="rect">
            <a:avLst/>
          </a:prstGeom>
        </p:spPr>
      </p:pic>
      <p:sp>
        <p:nvSpPr>
          <p:cNvPr id="7" name="TextBox 6">
            <a:extLst>
              <a:ext uri="{FF2B5EF4-FFF2-40B4-BE49-F238E27FC236}">
                <a16:creationId xmlns:a16="http://schemas.microsoft.com/office/drawing/2014/main" id="{ACF746E8-EBE8-62FF-DE31-3A1D4CF2044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700372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3"/>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65</a:t>
            </a:r>
          </a:p>
        </p:txBody>
      </p:sp>
      <p:pic>
        <p:nvPicPr>
          <p:cNvPr id="6" name="Picture 11">
            <a:extLst>
              <a:ext uri="{FF2B5EF4-FFF2-40B4-BE49-F238E27FC236}">
                <a16:creationId xmlns:a16="http://schemas.microsoft.com/office/drawing/2014/main" id="{C7AA2236-E0C8-9629-2859-2D63437A404E}"/>
              </a:ext>
            </a:extLst>
          </p:cNvPr>
          <p:cNvPicPr>
            <a:picLocks noChangeAspect="1"/>
          </p:cNvPicPr>
          <p:nvPr/>
        </p:nvPicPr>
        <p:blipFill>
          <a:blip r:embed="rId4"/>
          <a:stretch>
            <a:fillRect/>
          </a:stretch>
        </p:blipFill>
        <p:spPr>
          <a:xfrm>
            <a:off x="2761989" y="4905231"/>
            <a:ext cx="3494761" cy="257333"/>
          </a:xfrm>
          <a:prstGeom prst="rect">
            <a:avLst/>
          </a:prstGeom>
        </p:spPr>
      </p:pic>
      <p:sp>
        <p:nvSpPr>
          <p:cNvPr id="12" name="Title 1">
            <a:extLst>
              <a:ext uri="{FF2B5EF4-FFF2-40B4-BE49-F238E27FC236}">
                <a16:creationId xmlns:a16="http://schemas.microsoft.com/office/drawing/2014/main" id="{09F44863-F4DE-2F03-C1A2-EF905C2E5B87}"/>
              </a:ext>
            </a:extLst>
          </p:cNvPr>
          <p:cNvSpPr txBox="1">
            <a:spLocks/>
          </p:cNvSpPr>
          <p:nvPr/>
        </p:nvSpPr>
        <p:spPr>
          <a:xfrm>
            <a:off x="2994584" y="42400"/>
            <a:ext cx="3611367" cy="506585"/>
          </a:xfrm>
          <a:prstGeom prst="rect">
            <a:avLst/>
          </a:prstGeom>
          <a:noFill/>
          <a:ln>
            <a:noFill/>
          </a:ln>
        </p:spPr>
        <p:txBody>
          <a:bodyPr spcFirstLastPara="1" wrap="square" lIns="91425" tIns="91425" rIns="91425" bIns="91425" anchor="t" anchorCtr="0">
            <a:normAutofit fontScale="32500" lnSpcReduction="20000"/>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endParaRPr lang="en-GB" sz="8000"/>
          </a:p>
        </p:txBody>
      </p:sp>
      <p:sp>
        <p:nvSpPr>
          <p:cNvPr id="14" name="Title 1">
            <a:extLst>
              <a:ext uri="{FF2B5EF4-FFF2-40B4-BE49-F238E27FC236}">
                <a16:creationId xmlns:a16="http://schemas.microsoft.com/office/drawing/2014/main" id="{418A86E0-5780-6ECF-C87A-A3F21124EBAC}"/>
              </a:ext>
            </a:extLst>
          </p:cNvPr>
          <p:cNvSpPr txBox="1">
            <a:spLocks/>
          </p:cNvSpPr>
          <p:nvPr/>
        </p:nvSpPr>
        <p:spPr>
          <a:xfrm>
            <a:off x="3057215" y="300749"/>
            <a:ext cx="3032037" cy="4361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GB" sz="2500" b="0">
                <a:solidFill>
                  <a:schemeClr val="tx1"/>
                </a:solidFill>
              </a:rPr>
              <a:t>CLASSIFING CRIME Cases</a:t>
            </a:r>
            <a:endParaRPr lang="en-US" sz="2500">
              <a:solidFill>
                <a:schemeClr val="tx1"/>
              </a:solidFill>
            </a:endParaRPr>
          </a:p>
        </p:txBody>
      </p:sp>
      <p:pic>
        <p:nvPicPr>
          <p:cNvPr id="4" name="Picture 7" descr="Diagram, text&#10;&#10;Description automatically generated">
            <a:extLst>
              <a:ext uri="{FF2B5EF4-FFF2-40B4-BE49-F238E27FC236}">
                <a16:creationId xmlns:a16="http://schemas.microsoft.com/office/drawing/2014/main" id="{FF51B607-52EF-A2C7-5F22-AC5BF2FFB0D4}"/>
              </a:ext>
            </a:extLst>
          </p:cNvPr>
          <p:cNvPicPr>
            <a:picLocks noChangeAspect="1"/>
          </p:cNvPicPr>
          <p:nvPr/>
        </p:nvPicPr>
        <p:blipFill rotWithShape="1">
          <a:blip r:embed="rId5"/>
          <a:srcRect t="8681" r="214" b="868"/>
          <a:stretch/>
        </p:blipFill>
        <p:spPr>
          <a:xfrm>
            <a:off x="922229" y="684080"/>
            <a:ext cx="7300798" cy="407720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sp>
        <p:nvSpPr>
          <p:cNvPr id="9" name="TextBox 8">
            <a:extLst>
              <a:ext uri="{FF2B5EF4-FFF2-40B4-BE49-F238E27FC236}">
                <a16:creationId xmlns:a16="http://schemas.microsoft.com/office/drawing/2014/main" id="{9530B90D-3A2B-6D34-3775-BF620CC4D3F7}"/>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021613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66</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868080"/>
            <a:ext cx="8460367" cy="3442873"/>
          </a:xfrm>
          <a:prstGeom prst="rect">
            <a:avLst/>
          </a:prstGeom>
        </p:spPr>
      </p:pic>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5"/>
          <a:stretch>
            <a:fillRect/>
          </a:stretch>
        </p:blipFill>
        <p:spPr>
          <a:xfrm>
            <a:off x="2761989" y="4905231"/>
            <a:ext cx="3494761" cy="257333"/>
          </a:xfrm>
          <a:prstGeom prst="rect">
            <a:avLst/>
          </a:prstGeom>
        </p:spPr>
      </p:pic>
      <p:sp>
        <p:nvSpPr>
          <p:cNvPr id="9" name="TextBox 8">
            <a:extLst>
              <a:ext uri="{FF2B5EF4-FFF2-40B4-BE49-F238E27FC236}">
                <a16:creationId xmlns:a16="http://schemas.microsoft.com/office/drawing/2014/main" id="{F97113C3-3F39-68E4-B879-3E94F2BAADD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073866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244858" y="1890294"/>
            <a:ext cx="4450541" cy="857343"/>
          </a:xfrm>
        </p:spPr>
        <p:txBody>
          <a:bodyPr/>
          <a:lstStyle/>
          <a:p>
            <a:r>
              <a:rPr lang="en-GB" sz="5000"/>
              <a:t>Completion of code</a:t>
            </a:r>
            <a:br>
              <a:rPr lang="en-GB" sz="5000"/>
            </a:br>
            <a:endParaRPr lang="en-US" sz="5000" b="0"/>
          </a:p>
          <a:p>
            <a:endParaRPr lang="en-US" sz="5000"/>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67</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sp>
        <p:nvSpPr>
          <p:cNvPr id="7" name="TextBox 6">
            <a:extLst>
              <a:ext uri="{FF2B5EF4-FFF2-40B4-BE49-F238E27FC236}">
                <a16:creationId xmlns:a16="http://schemas.microsoft.com/office/drawing/2014/main" id="{ABDCD7FA-15F7-3E7C-18AE-5ED8EC1FDC5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569564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68</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11" name="Picture 12">
            <a:extLst>
              <a:ext uri="{FF2B5EF4-FFF2-40B4-BE49-F238E27FC236}">
                <a16:creationId xmlns:a16="http://schemas.microsoft.com/office/drawing/2014/main" id="{D0FFA684-C9E4-F764-CB75-3A8E46E41B1E}"/>
              </a:ext>
            </a:extLst>
          </p:cNvPr>
          <p:cNvPicPr>
            <a:picLocks noChangeAspect="1"/>
          </p:cNvPicPr>
          <p:nvPr/>
        </p:nvPicPr>
        <p:blipFill rotWithShape="1">
          <a:blip r:embed="rId5"/>
          <a:srcRect l="-479" t="13245" r="-376" b="-331"/>
          <a:stretch/>
        </p:blipFill>
        <p:spPr>
          <a:xfrm>
            <a:off x="5275" y="597940"/>
            <a:ext cx="4442638" cy="4245473"/>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0BEE094D-5EB4-E9F9-169D-579B0AEBCEF7}"/>
              </a:ext>
            </a:extLst>
          </p:cNvPr>
          <p:cNvPicPr>
            <a:picLocks noChangeAspect="1"/>
          </p:cNvPicPr>
          <p:nvPr/>
        </p:nvPicPr>
        <p:blipFill rotWithShape="1">
          <a:blip r:embed="rId6"/>
          <a:srcRect t="15566" r="357" b="15094"/>
          <a:stretch/>
        </p:blipFill>
        <p:spPr>
          <a:xfrm>
            <a:off x="4448040" y="533105"/>
            <a:ext cx="4490692" cy="2370947"/>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F298AB5D-C16F-E821-9487-62828711A11E}"/>
              </a:ext>
            </a:extLst>
          </p:cNvPr>
          <p:cNvPicPr>
            <a:picLocks noChangeAspect="1"/>
          </p:cNvPicPr>
          <p:nvPr/>
        </p:nvPicPr>
        <p:blipFill rotWithShape="1">
          <a:blip r:embed="rId7"/>
          <a:srcRect l="8553" t="13158" r="438" b="42605"/>
          <a:stretch/>
        </p:blipFill>
        <p:spPr>
          <a:xfrm>
            <a:off x="4512437" y="2898552"/>
            <a:ext cx="4378279" cy="1931254"/>
          </a:xfrm>
          <a:prstGeom prst="rect">
            <a:avLst/>
          </a:prstGeom>
        </p:spPr>
      </p:pic>
      <p:sp>
        <p:nvSpPr>
          <p:cNvPr id="4" name="TextBox 3">
            <a:extLst>
              <a:ext uri="{FF2B5EF4-FFF2-40B4-BE49-F238E27FC236}">
                <a16:creationId xmlns:a16="http://schemas.microsoft.com/office/drawing/2014/main" id="{B9251055-A23E-12EE-3CD4-0E5D6778680F}"/>
              </a:ext>
            </a:extLst>
          </p:cNvPr>
          <p:cNvSpPr txBox="1"/>
          <p:nvPr/>
        </p:nvSpPr>
        <p:spPr>
          <a:xfrm>
            <a:off x="1558344" y="805"/>
            <a:ext cx="6035361"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900" b="1">
                <a:solidFill>
                  <a:srgbClr val="990000"/>
                </a:solidFill>
                <a:latin typeface="Bebas Neue"/>
              </a:rPr>
              <a:t>50% Completion OF THE PROJECT</a:t>
            </a:r>
            <a:r>
              <a:rPr lang="en-US" sz="3900">
                <a:solidFill>
                  <a:srgbClr val="990000"/>
                </a:solidFill>
                <a:latin typeface="Bebas Neue"/>
              </a:rPr>
              <a:t>​</a:t>
            </a:r>
            <a:endParaRPr lang="en-US"/>
          </a:p>
        </p:txBody>
      </p:sp>
      <p:sp>
        <p:nvSpPr>
          <p:cNvPr id="9" name="TextBox 8">
            <a:extLst>
              <a:ext uri="{FF2B5EF4-FFF2-40B4-BE49-F238E27FC236}">
                <a16:creationId xmlns:a16="http://schemas.microsoft.com/office/drawing/2014/main" id="{6110C1E7-5CE0-62B5-D457-EED402F3030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834203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69</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375DF3F0-71EF-FE7D-C1EA-7E2BC1B69D80}"/>
              </a:ext>
            </a:extLst>
          </p:cNvPr>
          <p:cNvPicPr>
            <a:picLocks noChangeAspect="1"/>
          </p:cNvPicPr>
          <p:nvPr/>
        </p:nvPicPr>
        <p:blipFill>
          <a:blip r:embed="rId5"/>
          <a:stretch>
            <a:fillRect/>
          </a:stretch>
        </p:blipFill>
        <p:spPr>
          <a:xfrm>
            <a:off x="86530" y="6036"/>
            <a:ext cx="4314825" cy="4838700"/>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7A6841EF-CE79-6A6D-3C2C-4CB5991B1A24}"/>
              </a:ext>
            </a:extLst>
          </p:cNvPr>
          <p:cNvPicPr>
            <a:picLocks noChangeAspect="1"/>
          </p:cNvPicPr>
          <p:nvPr/>
        </p:nvPicPr>
        <p:blipFill>
          <a:blip r:embed="rId6"/>
          <a:stretch>
            <a:fillRect/>
          </a:stretch>
        </p:blipFill>
        <p:spPr>
          <a:xfrm>
            <a:off x="4479433" y="84518"/>
            <a:ext cx="4419600" cy="4733925"/>
          </a:xfrm>
          <a:prstGeom prst="rect">
            <a:avLst/>
          </a:prstGeom>
        </p:spPr>
      </p:pic>
      <p:sp>
        <p:nvSpPr>
          <p:cNvPr id="3" name="TextBox 2">
            <a:extLst>
              <a:ext uri="{FF2B5EF4-FFF2-40B4-BE49-F238E27FC236}">
                <a16:creationId xmlns:a16="http://schemas.microsoft.com/office/drawing/2014/main" id="{F598E05F-D7F8-63D1-01E2-469885DCD18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83998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0" descr="Diagram, schematic&#10;&#10;Description automatically generated">
            <a:extLst>
              <a:ext uri="{FF2B5EF4-FFF2-40B4-BE49-F238E27FC236}">
                <a16:creationId xmlns:a16="http://schemas.microsoft.com/office/drawing/2014/main" id="{E0D8A0F2-6FFE-66B8-8E93-1EFB33A6AD9A}"/>
              </a:ext>
            </a:extLst>
          </p:cNvPr>
          <p:cNvPicPr>
            <a:picLocks noChangeAspect="1"/>
          </p:cNvPicPr>
          <p:nvPr/>
        </p:nvPicPr>
        <p:blipFill>
          <a:blip r:embed="rId2"/>
          <a:stretch>
            <a:fillRect/>
          </a:stretch>
        </p:blipFill>
        <p:spPr>
          <a:xfrm>
            <a:off x="2005" y="3803"/>
            <a:ext cx="9139988" cy="4815053"/>
          </a:xfrm>
          <a:prstGeom prst="rect">
            <a:avLst/>
          </a:prstGeom>
        </p:spPr>
      </p:pic>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40074" y="1249"/>
            <a:ext cx="4328606" cy="560716"/>
          </a:xfrm>
        </p:spPr>
        <p:txBody>
          <a:bodyPr/>
          <a:lstStyle/>
          <a:p>
            <a:r>
              <a:rPr lang="en-US" sz="3000"/>
              <a:t>Overall system diagram</a:t>
            </a:r>
          </a:p>
        </p:txBody>
      </p:sp>
      <p:pic>
        <p:nvPicPr>
          <p:cNvPr id="6" name="Picture 4">
            <a:extLst>
              <a:ext uri="{FF2B5EF4-FFF2-40B4-BE49-F238E27FC236}">
                <a16:creationId xmlns:a16="http://schemas.microsoft.com/office/drawing/2014/main" id="{C47CB1A7-8098-0A82-4BDE-C2B614591B51}"/>
              </a:ext>
            </a:extLst>
          </p:cNvPr>
          <p:cNvPicPr>
            <a:picLocks noChangeAspect="1"/>
          </p:cNvPicPr>
          <p:nvPr/>
        </p:nvPicPr>
        <p:blipFill>
          <a:blip r:embed="rId3"/>
          <a:stretch>
            <a:fillRect/>
          </a:stretch>
        </p:blipFill>
        <p:spPr>
          <a:xfrm>
            <a:off x="0" y="4827269"/>
            <a:ext cx="9144000" cy="315938"/>
          </a:xfrm>
          <a:prstGeom prst="rect">
            <a:avLst/>
          </a:prstGeom>
        </p:spPr>
      </p:pic>
      <p:pic>
        <p:nvPicPr>
          <p:cNvPr id="10" name="Picture 9">
            <a:extLst>
              <a:ext uri="{FF2B5EF4-FFF2-40B4-BE49-F238E27FC236}">
                <a16:creationId xmlns:a16="http://schemas.microsoft.com/office/drawing/2014/main" id="{C7F124B2-C6E7-0460-25E5-234F1EC65207}"/>
              </a:ext>
            </a:extLst>
          </p:cNvPr>
          <p:cNvPicPr>
            <a:picLocks noChangeAspect="1"/>
          </p:cNvPicPr>
          <p:nvPr/>
        </p:nvPicPr>
        <p:blipFill>
          <a:blip r:embed="rId4"/>
          <a:stretch>
            <a:fillRect/>
          </a:stretch>
        </p:blipFill>
        <p:spPr>
          <a:xfrm>
            <a:off x="0" y="4830798"/>
            <a:ext cx="1608993" cy="300091"/>
          </a:xfrm>
          <a:prstGeom prst="rect">
            <a:avLst/>
          </a:prstGeom>
        </p:spPr>
      </p:pic>
      <p:sp>
        <p:nvSpPr>
          <p:cNvPr id="14" name="TextBox 13">
            <a:extLst>
              <a:ext uri="{FF2B5EF4-FFF2-40B4-BE49-F238E27FC236}">
                <a16:creationId xmlns:a16="http://schemas.microsoft.com/office/drawing/2014/main" id="{193F1FA0-C7B4-A24C-EB9B-EB86CB735F0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07</a:t>
            </a:r>
          </a:p>
        </p:txBody>
      </p:sp>
      <p:sp>
        <p:nvSpPr>
          <p:cNvPr id="5" name="TextBox 4">
            <a:extLst>
              <a:ext uri="{FF2B5EF4-FFF2-40B4-BE49-F238E27FC236}">
                <a16:creationId xmlns:a16="http://schemas.microsoft.com/office/drawing/2014/main" id="{4666E685-E5A2-623B-8C61-3E438F50170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0620191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70</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9" name="Picture 8" descr="Chart, bar chart&#10;&#10;Description automatically generated">
            <a:extLst>
              <a:ext uri="{FF2B5EF4-FFF2-40B4-BE49-F238E27FC236}">
                <a16:creationId xmlns:a16="http://schemas.microsoft.com/office/drawing/2014/main" id="{8DA9FFE8-CD76-2DC4-7AF9-E5B5C0A9EE80}"/>
              </a:ext>
            </a:extLst>
          </p:cNvPr>
          <p:cNvPicPr>
            <a:picLocks noChangeAspect="1"/>
          </p:cNvPicPr>
          <p:nvPr/>
        </p:nvPicPr>
        <p:blipFill>
          <a:blip r:embed="rId5"/>
          <a:stretch>
            <a:fillRect/>
          </a:stretch>
        </p:blipFill>
        <p:spPr>
          <a:xfrm>
            <a:off x="142875" y="142875"/>
            <a:ext cx="4476750" cy="4486275"/>
          </a:xfrm>
          <a:prstGeom prst="rect">
            <a:avLst/>
          </a:prstGeom>
        </p:spPr>
      </p:pic>
      <p:pic>
        <p:nvPicPr>
          <p:cNvPr id="11" name="Picture 10" descr="Chart, waterfall chart&#10;&#10;Description automatically generated">
            <a:extLst>
              <a:ext uri="{FF2B5EF4-FFF2-40B4-BE49-F238E27FC236}">
                <a16:creationId xmlns:a16="http://schemas.microsoft.com/office/drawing/2014/main" id="{0AC415D6-8297-5473-E0C6-54A8F7F65339}"/>
              </a:ext>
            </a:extLst>
          </p:cNvPr>
          <p:cNvPicPr>
            <a:picLocks noChangeAspect="1"/>
          </p:cNvPicPr>
          <p:nvPr/>
        </p:nvPicPr>
        <p:blipFill>
          <a:blip r:embed="rId6"/>
          <a:stretch>
            <a:fillRect/>
          </a:stretch>
        </p:blipFill>
        <p:spPr>
          <a:xfrm>
            <a:off x="4696764" y="140863"/>
            <a:ext cx="4295775" cy="4486275"/>
          </a:xfrm>
          <a:prstGeom prst="rect">
            <a:avLst/>
          </a:prstGeom>
        </p:spPr>
      </p:pic>
      <p:sp>
        <p:nvSpPr>
          <p:cNvPr id="3" name="TextBox 2">
            <a:extLst>
              <a:ext uri="{FF2B5EF4-FFF2-40B4-BE49-F238E27FC236}">
                <a16:creationId xmlns:a16="http://schemas.microsoft.com/office/drawing/2014/main" id="{9C1BEB72-0585-46E2-119E-17F18DD1DC5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585531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71</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sp>
        <p:nvSpPr>
          <p:cNvPr id="7" name="TextBox 6">
            <a:extLst>
              <a:ext uri="{FF2B5EF4-FFF2-40B4-BE49-F238E27FC236}">
                <a16:creationId xmlns:a16="http://schemas.microsoft.com/office/drawing/2014/main" id="{F45132B7-35B0-994A-074E-A8C55794FFCF}"/>
              </a:ext>
            </a:extLst>
          </p:cNvPr>
          <p:cNvSpPr txBox="1"/>
          <p:nvPr/>
        </p:nvSpPr>
        <p:spPr>
          <a:xfrm>
            <a:off x="1558344" y="24953"/>
            <a:ext cx="6035361"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900" b="1">
                <a:solidFill>
                  <a:srgbClr val="990000"/>
                </a:solidFill>
                <a:latin typeface="Bebas Neue"/>
              </a:rPr>
              <a:t>90% Completion OF THE PROJECT</a:t>
            </a:r>
            <a:r>
              <a:rPr lang="en-US" sz="3900">
                <a:solidFill>
                  <a:srgbClr val="990000"/>
                </a:solidFill>
                <a:latin typeface="Bebas Neue"/>
              </a:rPr>
              <a:t>​</a:t>
            </a:r>
            <a:endParaRPr lang="en-US"/>
          </a:p>
        </p:txBody>
      </p:sp>
      <p:pic>
        <p:nvPicPr>
          <p:cNvPr id="4" name="Picture 3" descr="A screen shot of a computer program&#10;&#10;Description automatically generated">
            <a:extLst>
              <a:ext uri="{FF2B5EF4-FFF2-40B4-BE49-F238E27FC236}">
                <a16:creationId xmlns:a16="http://schemas.microsoft.com/office/drawing/2014/main" id="{0A7829FF-538D-AEEC-3F3B-DCE2A48B4F43}"/>
              </a:ext>
            </a:extLst>
          </p:cNvPr>
          <p:cNvPicPr>
            <a:picLocks noChangeAspect="1"/>
          </p:cNvPicPr>
          <p:nvPr/>
        </p:nvPicPr>
        <p:blipFill rotWithShape="1">
          <a:blip r:embed="rId5"/>
          <a:srcRect r="28281" b="314"/>
          <a:stretch/>
        </p:blipFill>
        <p:spPr>
          <a:xfrm>
            <a:off x="61175" y="699185"/>
            <a:ext cx="4450109" cy="3342685"/>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B6798713-2E14-DCBB-8E8D-E5A16B699ACD}"/>
              </a:ext>
            </a:extLst>
          </p:cNvPr>
          <p:cNvPicPr>
            <a:picLocks noChangeAspect="1"/>
          </p:cNvPicPr>
          <p:nvPr/>
        </p:nvPicPr>
        <p:blipFill rotWithShape="1">
          <a:blip r:embed="rId6"/>
          <a:srcRect r="30400" b="-838"/>
          <a:stretch/>
        </p:blipFill>
        <p:spPr>
          <a:xfrm>
            <a:off x="4536583" y="719635"/>
            <a:ext cx="4539813" cy="3340339"/>
          </a:xfrm>
          <a:prstGeom prst="rect">
            <a:avLst/>
          </a:prstGeom>
        </p:spPr>
      </p:pic>
      <p:sp>
        <p:nvSpPr>
          <p:cNvPr id="15" name="TextBox 14">
            <a:extLst>
              <a:ext uri="{FF2B5EF4-FFF2-40B4-BE49-F238E27FC236}">
                <a16:creationId xmlns:a16="http://schemas.microsoft.com/office/drawing/2014/main" id="{0BD7D0EA-2E5C-C351-B9B4-847846BB5A0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257404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72</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1" descr="A screen shot of a computer program&#10;&#10;Description automatically generated">
            <a:extLst>
              <a:ext uri="{FF2B5EF4-FFF2-40B4-BE49-F238E27FC236}">
                <a16:creationId xmlns:a16="http://schemas.microsoft.com/office/drawing/2014/main" id="{04848DD5-22F8-AC2F-85CB-53F803212F2F}"/>
              </a:ext>
            </a:extLst>
          </p:cNvPr>
          <p:cNvPicPr>
            <a:picLocks noChangeAspect="1"/>
          </p:cNvPicPr>
          <p:nvPr/>
        </p:nvPicPr>
        <p:blipFill rotWithShape="1">
          <a:blip r:embed="rId5"/>
          <a:srcRect r="43108" b="-610"/>
          <a:stretch/>
        </p:blipFill>
        <p:spPr>
          <a:xfrm>
            <a:off x="4367548" y="857215"/>
            <a:ext cx="4780365" cy="3751042"/>
          </a:xfrm>
          <a:prstGeom prst="rect">
            <a:avLst/>
          </a:prstGeom>
        </p:spPr>
      </p:pic>
      <p:pic>
        <p:nvPicPr>
          <p:cNvPr id="3" name="Picture 2" descr="A computer screen shot of text&#10;&#10;Description automatically generated">
            <a:extLst>
              <a:ext uri="{FF2B5EF4-FFF2-40B4-BE49-F238E27FC236}">
                <a16:creationId xmlns:a16="http://schemas.microsoft.com/office/drawing/2014/main" id="{ABD998FE-80A2-98C4-CCFD-C58D624456C6}"/>
              </a:ext>
            </a:extLst>
          </p:cNvPr>
          <p:cNvPicPr>
            <a:picLocks noChangeAspect="1"/>
          </p:cNvPicPr>
          <p:nvPr/>
        </p:nvPicPr>
        <p:blipFill rotWithShape="1">
          <a:blip r:embed="rId6"/>
          <a:srcRect r="30205" b="-617"/>
          <a:stretch/>
        </p:blipFill>
        <p:spPr>
          <a:xfrm>
            <a:off x="69223" y="856306"/>
            <a:ext cx="4305250" cy="3752871"/>
          </a:xfrm>
          <a:prstGeom prst="rect">
            <a:avLst/>
          </a:prstGeom>
        </p:spPr>
      </p:pic>
      <p:sp>
        <p:nvSpPr>
          <p:cNvPr id="7" name="TextBox 6">
            <a:extLst>
              <a:ext uri="{FF2B5EF4-FFF2-40B4-BE49-F238E27FC236}">
                <a16:creationId xmlns:a16="http://schemas.microsoft.com/office/drawing/2014/main" id="{FCA79CCA-09BE-72D4-EC8A-2669C2AF4A2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672861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73</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1" descr="A screen shot of a computer program&#10;&#10;Description automatically generated">
            <a:extLst>
              <a:ext uri="{FF2B5EF4-FFF2-40B4-BE49-F238E27FC236}">
                <a16:creationId xmlns:a16="http://schemas.microsoft.com/office/drawing/2014/main" id="{9D7D35E0-3CB6-31CA-5FD7-712A615C9AB4}"/>
              </a:ext>
            </a:extLst>
          </p:cNvPr>
          <p:cNvPicPr>
            <a:picLocks noChangeAspect="1"/>
          </p:cNvPicPr>
          <p:nvPr/>
        </p:nvPicPr>
        <p:blipFill rotWithShape="1">
          <a:blip r:embed="rId5"/>
          <a:srcRect l="-49" t="15333" r="55629" b="1000"/>
          <a:stretch/>
        </p:blipFill>
        <p:spPr>
          <a:xfrm>
            <a:off x="4549681" y="2837386"/>
            <a:ext cx="4460676" cy="2027399"/>
          </a:xfrm>
          <a:prstGeom prst="rect">
            <a:avLst/>
          </a:prstGeom>
        </p:spPr>
      </p:pic>
      <p:pic>
        <p:nvPicPr>
          <p:cNvPr id="3" name="Picture 2" descr="A screen shot of a computer program&#10;&#10;Description automatically generated">
            <a:extLst>
              <a:ext uri="{FF2B5EF4-FFF2-40B4-BE49-F238E27FC236}">
                <a16:creationId xmlns:a16="http://schemas.microsoft.com/office/drawing/2014/main" id="{34CA2520-41E7-0C12-FBBF-50766F6CADF8}"/>
              </a:ext>
            </a:extLst>
          </p:cNvPr>
          <p:cNvPicPr>
            <a:picLocks noChangeAspect="1"/>
          </p:cNvPicPr>
          <p:nvPr/>
        </p:nvPicPr>
        <p:blipFill rotWithShape="1">
          <a:blip r:embed="rId6"/>
          <a:srcRect l="3650" r="50308" b="-721"/>
          <a:stretch/>
        </p:blipFill>
        <p:spPr>
          <a:xfrm>
            <a:off x="4549912" y="769"/>
            <a:ext cx="4489442" cy="2842397"/>
          </a:xfrm>
          <a:prstGeom prst="rect">
            <a:avLst/>
          </a:prstGeom>
        </p:spPr>
      </p:pic>
      <p:pic>
        <p:nvPicPr>
          <p:cNvPr id="4" name="Picture 3" descr="A computer screen shot of text&#10;&#10;Description automatically generated">
            <a:extLst>
              <a:ext uri="{FF2B5EF4-FFF2-40B4-BE49-F238E27FC236}">
                <a16:creationId xmlns:a16="http://schemas.microsoft.com/office/drawing/2014/main" id="{DE961DB8-8F20-1124-A782-140EB78974B1}"/>
              </a:ext>
            </a:extLst>
          </p:cNvPr>
          <p:cNvPicPr>
            <a:picLocks noChangeAspect="1"/>
          </p:cNvPicPr>
          <p:nvPr/>
        </p:nvPicPr>
        <p:blipFill rotWithShape="1">
          <a:blip r:embed="rId7"/>
          <a:srcRect l="6165" r="17680" b="-626"/>
          <a:stretch/>
        </p:blipFill>
        <p:spPr>
          <a:xfrm>
            <a:off x="45077" y="56493"/>
            <a:ext cx="4493772" cy="4266238"/>
          </a:xfrm>
          <a:prstGeom prst="rect">
            <a:avLst/>
          </a:prstGeom>
        </p:spPr>
      </p:pic>
      <p:sp>
        <p:nvSpPr>
          <p:cNvPr id="9" name="TextBox 8">
            <a:extLst>
              <a:ext uri="{FF2B5EF4-FFF2-40B4-BE49-F238E27FC236}">
                <a16:creationId xmlns:a16="http://schemas.microsoft.com/office/drawing/2014/main" id="{9773CDA0-A236-45F9-568E-D60FC56A980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336127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74</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sp>
        <p:nvSpPr>
          <p:cNvPr id="9" name="TextBox 8">
            <a:extLst>
              <a:ext uri="{FF2B5EF4-FFF2-40B4-BE49-F238E27FC236}">
                <a16:creationId xmlns:a16="http://schemas.microsoft.com/office/drawing/2014/main" id="{F835AB08-4681-D646-1402-588A220255D7}"/>
              </a:ext>
            </a:extLst>
          </p:cNvPr>
          <p:cNvSpPr txBox="1"/>
          <p:nvPr/>
        </p:nvSpPr>
        <p:spPr>
          <a:xfrm>
            <a:off x="2833402" y="2187029"/>
            <a:ext cx="347719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990000"/>
                </a:solidFill>
                <a:latin typeface="Bebas Neue"/>
              </a:rPr>
              <a:t>Final completion</a:t>
            </a:r>
            <a:endParaRPr lang="en-US" dirty="0"/>
          </a:p>
        </p:txBody>
      </p:sp>
      <p:sp>
        <p:nvSpPr>
          <p:cNvPr id="3" name="TextBox 2">
            <a:extLst>
              <a:ext uri="{FF2B5EF4-FFF2-40B4-BE49-F238E27FC236}">
                <a16:creationId xmlns:a16="http://schemas.microsoft.com/office/drawing/2014/main" id="{7E4CAE19-BFE1-1BF4-C3B7-BC37E74DD4C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6822079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75</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886191"/>
            <a:ext cx="3494761" cy="295413"/>
          </a:xfrm>
          <a:prstGeom prst="rect">
            <a:avLst/>
          </a:prstGeom>
        </p:spPr>
      </p:pic>
      <p:pic>
        <p:nvPicPr>
          <p:cNvPr id="2" name="Picture 1" descr="A close-up of handcuffs on a document&#10;&#10;Description automatically generated">
            <a:extLst>
              <a:ext uri="{FF2B5EF4-FFF2-40B4-BE49-F238E27FC236}">
                <a16:creationId xmlns:a16="http://schemas.microsoft.com/office/drawing/2014/main" id="{5BC611B5-218D-7D56-4623-803AF9441082}"/>
              </a:ext>
            </a:extLst>
          </p:cNvPr>
          <p:cNvPicPr>
            <a:picLocks noChangeAspect="1"/>
          </p:cNvPicPr>
          <p:nvPr/>
        </p:nvPicPr>
        <p:blipFill>
          <a:blip r:embed="rId5"/>
          <a:stretch>
            <a:fillRect/>
          </a:stretch>
        </p:blipFill>
        <p:spPr>
          <a:xfrm>
            <a:off x="38234" y="38234"/>
            <a:ext cx="4577635" cy="2739847"/>
          </a:xfrm>
          <a:prstGeom prst="rect">
            <a:avLst/>
          </a:prstGeom>
        </p:spPr>
      </p:pic>
      <p:pic>
        <p:nvPicPr>
          <p:cNvPr id="3" name="Picture 2" descr="A close up of handcuffs&#10;&#10;Description automatically generated">
            <a:extLst>
              <a:ext uri="{FF2B5EF4-FFF2-40B4-BE49-F238E27FC236}">
                <a16:creationId xmlns:a16="http://schemas.microsoft.com/office/drawing/2014/main" id="{C37013BD-D664-C61B-9FE3-D1BB714E9999}"/>
              </a:ext>
            </a:extLst>
          </p:cNvPr>
          <p:cNvPicPr>
            <a:picLocks noChangeAspect="1"/>
          </p:cNvPicPr>
          <p:nvPr/>
        </p:nvPicPr>
        <p:blipFill>
          <a:blip r:embed="rId6"/>
          <a:stretch>
            <a:fillRect/>
          </a:stretch>
        </p:blipFill>
        <p:spPr>
          <a:xfrm>
            <a:off x="4511630" y="2008301"/>
            <a:ext cx="4604330" cy="2748566"/>
          </a:xfrm>
          <a:prstGeom prst="rect">
            <a:avLst/>
          </a:prstGeom>
        </p:spPr>
      </p:pic>
      <p:sp>
        <p:nvSpPr>
          <p:cNvPr id="9" name="TextBox 8">
            <a:extLst>
              <a:ext uri="{FF2B5EF4-FFF2-40B4-BE49-F238E27FC236}">
                <a16:creationId xmlns:a16="http://schemas.microsoft.com/office/drawing/2014/main" id="{06CF73C5-CDE4-700C-9CDD-0EFD1ADEDA3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651577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CDFFD-3135-379E-678A-54F95BF45B34}"/>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B66AC23D-64D4-CCC6-BA77-19CB6246E319}"/>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B9C11CD-9168-B992-8EE8-00BE3D9155D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76</a:t>
            </a:r>
          </a:p>
        </p:txBody>
      </p:sp>
      <p:pic>
        <p:nvPicPr>
          <p:cNvPr id="16" name="Picture 15" descr="A picture containing text&#10;&#10;Description automatically generated">
            <a:extLst>
              <a:ext uri="{FF2B5EF4-FFF2-40B4-BE49-F238E27FC236}">
                <a16:creationId xmlns:a16="http://schemas.microsoft.com/office/drawing/2014/main" id="{95F82B08-8C40-1439-58C3-DF0926B5258C}"/>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EC74DC81-6AB4-84E2-84B1-EAA6D36EF3D2}"/>
              </a:ext>
            </a:extLst>
          </p:cNvPr>
          <p:cNvPicPr>
            <a:picLocks noChangeAspect="1"/>
          </p:cNvPicPr>
          <p:nvPr/>
        </p:nvPicPr>
        <p:blipFill>
          <a:blip r:embed="rId5"/>
          <a:stretch>
            <a:fillRect/>
          </a:stretch>
        </p:blipFill>
        <p:spPr>
          <a:xfrm>
            <a:off x="3739703" y="2356426"/>
            <a:ext cx="5343122" cy="2451019"/>
          </a:xfrm>
          <a:prstGeom prst="rect">
            <a:avLst/>
          </a:prstGeom>
        </p:spPr>
      </p:pic>
      <p:sp>
        <p:nvSpPr>
          <p:cNvPr id="6" name="TextBox 5">
            <a:extLst>
              <a:ext uri="{FF2B5EF4-FFF2-40B4-BE49-F238E27FC236}">
                <a16:creationId xmlns:a16="http://schemas.microsoft.com/office/drawing/2014/main" id="{E2FDFF82-B584-5D1E-F7F9-4DB97C81B57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3" name="Picture 2" descr="A screenshot of a blue screen&#10;&#10;Description automatically generated">
            <a:extLst>
              <a:ext uri="{FF2B5EF4-FFF2-40B4-BE49-F238E27FC236}">
                <a16:creationId xmlns:a16="http://schemas.microsoft.com/office/drawing/2014/main" id="{C3A9CE96-0CA1-1A13-08FD-296AED0DF105}"/>
              </a:ext>
            </a:extLst>
          </p:cNvPr>
          <p:cNvPicPr>
            <a:picLocks noChangeAspect="1"/>
          </p:cNvPicPr>
          <p:nvPr/>
        </p:nvPicPr>
        <p:blipFill>
          <a:blip r:embed="rId6"/>
          <a:stretch>
            <a:fillRect/>
          </a:stretch>
        </p:blipFill>
        <p:spPr>
          <a:xfrm>
            <a:off x="37027" y="55279"/>
            <a:ext cx="5157988" cy="2384725"/>
          </a:xfrm>
          <a:prstGeom prst="rect">
            <a:avLst/>
          </a:prstGeom>
        </p:spPr>
      </p:pic>
    </p:spTree>
    <p:extLst>
      <p:ext uri="{BB962C8B-B14F-4D97-AF65-F5344CB8AC3E}">
        <p14:creationId xmlns:p14="http://schemas.microsoft.com/office/powerpoint/2010/main" val="2018097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CDFFD-3135-379E-678A-54F95BF45B34}"/>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B66AC23D-64D4-CCC6-BA77-19CB6246E319}"/>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B9C11CD-9168-B992-8EE8-00BE3D9155D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77</a:t>
            </a:r>
          </a:p>
        </p:txBody>
      </p:sp>
      <p:pic>
        <p:nvPicPr>
          <p:cNvPr id="16" name="Picture 15" descr="A picture containing text&#10;&#10;Description automatically generated">
            <a:extLst>
              <a:ext uri="{FF2B5EF4-FFF2-40B4-BE49-F238E27FC236}">
                <a16:creationId xmlns:a16="http://schemas.microsoft.com/office/drawing/2014/main" id="{95F82B08-8C40-1439-58C3-DF0926B5258C}"/>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3" name="Picture 2">
            <a:extLst>
              <a:ext uri="{FF2B5EF4-FFF2-40B4-BE49-F238E27FC236}">
                <a16:creationId xmlns:a16="http://schemas.microsoft.com/office/drawing/2014/main" id="{EC6BE9D4-543D-D2A2-685F-ACE29D9BA78B}"/>
              </a:ext>
            </a:extLst>
          </p:cNvPr>
          <p:cNvPicPr>
            <a:picLocks noChangeAspect="1"/>
          </p:cNvPicPr>
          <p:nvPr/>
        </p:nvPicPr>
        <p:blipFill>
          <a:blip r:embed="rId5"/>
          <a:stretch>
            <a:fillRect/>
          </a:stretch>
        </p:blipFill>
        <p:spPr>
          <a:xfrm>
            <a:off x="3618964" y="2270836"/>
            <a:ext cx="5463861" cy="251756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33664BF-E3CF-DA3C-1382-F45BE3B49B81}"/>
              </a:ext>
            </a:extLst>
          </p:cNvPr>
          <p:cNvPicPr>
            <a:picLocks noChangeAspect="1"/>
          </p:cNvPicPr>
          <p:nvPr/>
        </p:nvPicPr>
        <p:blipFill>
          <a:blip r:embed="rId6"/>
          <a:stretch>
            <a:fillRect/>
          </a:stretch>
        </p:blipFill>
        <p:spPr>
          <a:xfrm>
            <a:off x="61175" y="48373"/>
            <a:ext cx="5182136" cy="2414634"/>
          </a:xfrm>
          <a:prstGeom prst="rect">
            <a:avLst/>
          </a:prstGeom>
        </p:spPr>
      </p:pic>
      <p:sp>
        <p:nvSpPr>
          <p:cNvPr id="7" name="TextBox 6">
            <a:extLst>
              <a:ext uri="{FF2B5EF4-FFF2-40B4-BE49-F238E27FC236}">
                <a16:creationId xmlns:a16="http://schemas.microsoft.com/office/drawing/2014/main" id="{A3B342EC-BD87-0134-C70E-43F93765161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995287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14938"/>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78</a:t>
            </a:r>
          </a:p>
        </p:txBody>
      </p:sp>
      <p:pic>
        <p:nvPicPr>
          <p:cNvPr id="4" name="Picture 11">
            <a:extLst>
              <a:ext uri="{FF2B5EF4-FFF2-40B4-BE49-F238E27FC236}">
                <a16:creationId xmlns:a16="http://schemas.microsoft.com/office/drawing/2014/main" id="{DB8A451B-0752-C0B7-47B6-0AEA87C4F324}"/>
              </a:ext>
            </a:extLst>
          </p:cNvPr>
          <p:cNvPicPr>
            <a:picLocks noChangeAspect="1"/>
          </p:cNvPicPr>
          <p:nvPr/>
        </p:nvPicPr>
        <p:blipFill>
          <a:blip r:embed="rId4"/>
          <a:stretch>
            <a:fillRect/>
          </a:stretch>
        </p:blipFill>
        <p:spPr>
          <a:xfrm>
            <a:off x="2761989" y="4886191"/>
            <a:ext cx="3494761" cy="295413"/>
          </a:xfrm>
          <a:prstGeom prst="rect">
            <a:avLst/>
          </a:prstGeom>
        </p:spPr>
      </p:pic>
      <p:sp>
        <p:nvSpPr>
          <p:cNvPr id="2" name="TextBox 1">
            <a:extLst>
              <a:ext uri="{FF2B5EF4-FFF2-40B4-BE49-F238E27FC236}">
                <a16:creationId xmlns:a16="http://schemas.microsoft.com/office/drawing/2014/main" id="{8BBC284B-8225-1A74-4D4C-88EC0C3FDF6C}"/>
              </a:ext>
            </a:extLst>
          </p:cNvPr>
          <p:cNvSpPr txBox="1"/>
          <p:nvPr/>
        </p:nvSpPr>
        <p:spPr>
          <a:xfrm>
            <a:off x="804555" y="1006962"/>
            <a:ext cx="7836715"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t>[1] Chih-Hao Ku, </a:t>
            </a:r>
            <a:r>
              <a:rPr lang="en-US" sz="1200" err="1"/>
              <a:t>Gondy</a:t>
            </a:r>
            <a:r>
              <a:rPr lang="en-US" sz="1200"/>
              <a:t> Leroy, A decision support system: Automated crime report analysis and classification for e-government, Government Information Quarterly, Volume 31, Issue 4, 2014, Pages 534-544, ISSN 0740 624X, https://doi.org/10.1016/j.giq.2014.08.003. </a:t>
            </a:r>
            <a:r>
              <a:rPr lang="en-US" sz="1200">
                <a:hlinkClick r:id="rId5"/>
              </a:rPr>
              <a:t>https://www.sciencedirect.com/science/article/pii/S0740624X14001282</a:t>
            </a:r>
            <a:endParaRPr lang="en-US" sz="1200"/>
          </a:p>
          <a:p>
            <a:endParaRPr lang="en-US" sz="1200"/>
          </a:p>
          <a:p>
            <a:r>
              <a:rPr lang="en-US" sz="1200"/>
              <a:t>[2] </a:t>
            </a:r>
            <a:r>
              <a:rPr lang="en-US" sz="1200" err="1"/>
              <a:t>Dahbur</a:t>
            </a:r>
            <a:r>
              <a:rPr lang="en-US" sz="1200"/>
              <a:t>, K., Muscarello, T. Classification System for Serial Criminal Patterns. Artificial Intelligence and Law 11, 251–269 (2003). </a:t>
            </a:r>
            <a:r>
              <a:rPr lang="en-US" sz="1200">
                <a:hlinkClick r:id="rId6"/>
              </a:rPr>
              <a:t>https://doi.org/10.1023/B:ARTI.0000045994.96685.21</a:t>
            </a:r>
            <a:endParaRPr lang="en-US" sz="1200"/>
          </a:p>
          <a:p>
            <a:endParaRPr lang="en-US" sz="1200"/>
          </a:p>
          <a:p>
            <a:r>
              <a:rPr lang="en-US" sz="1200"/>
              <a:t>[3] S. </a:t>
            </a:r>
            <a:r>
              <a:rPr lang="en-US" sz="1200" err="1"/>
              <a:t>Ghankutkar</a:t>
            </a:r>
            <a:r>
              <a:rPr lang="en-US" sz="1200"/>
              <a:t>, N. Sarkar, P. </a:t>
            </a:r>
            <a:r>
              <a:rPr lang="en-US" sz="1200" err="1"/>
              <a:t>Gajbhiye</a:t>
            </a:r>
            <a:r>
              <a:rPr lang="en-US" sz="1200"/>
              <a:t>, S. Yadav, D. </a:t>
            </a:r>
            <a:r>
              <a:rPr lang="en-US" sz="1200" err="1"/>
              <a:t>Kalbande</a:t>
            </a:r>
            <a:r>
              <a:rPr lang="en-US" sz="1200"/>
              <a:t> and N. </a:t>
            </a:r>
            <a:r>
              <a:rPr lang="en-US" sz="1200" err="1"/>
              <a:t>Bakereywala</a:t>
            </a:r>
            <a:r>
              <a:rPr lang="en-US" sz="1200"/>
              <a:t>, "Modelling Machine Learning For </a:t>
            </a:r>
            <a:r>
              <a:rPr lang="en-US" sz="1200" err="1"/>
              <a:t>Analysing</a:t>
            </a:r>
            <a:r>
              <a:rPr lang="en-US" sz="1200"/>
              <a:t> Crime News," 2019 International Conference on Advances in Computing, Communication and Control (ICAC3), Mumbai, India, 2019</a:t>
            </a:r>
          </a:p>
          <a:p>
            <a:r>
              <a:rPr lang="en-US" sz="1200">
                <a:hlinkClick r:id="rId7"/>
              </a:rPr>
              <a:t>https://ieeexplore.ieee.org/abstract/document/9036769</a:t>
            </a:r>
            <a:endParaRPr lang="en-US" sz="1200"/>
          </a:p>
          <a:p>
            <a:endParaRPr lang="en-US" sz="1200"/>
          </a:p>
          <a:p>
            <a:r>
              <a:rPr lang="en-US" sz="1200"/>
              <a:t>[4] Z. Qi, "The Text Classification of Theft Crime Based on TF-IDF and </a:t>
            </a:r>
            <a:r>
              <a:rPr lang="en-US" sz="1200" err="1"/>
              <a:t>XGBoost</a:t>
            </a:r>
            <a:r>
              <a:rPr lang="en-US" sz="1200"/>
              <a:t> Model," 2020 IEEE International Conference on Artificial Intelligence and Computer Applications (ICAICA), Dalian, China, 2020, pp. 1241-1246</a:t>
            </a:r>
          </a:p>
          <a:p>
            <a:r>
              <a:rPr lang="en-US" sz="1200">
                <a:hlinkClick r:id="rId8"/>
              </a:rPr>
              <a:t>https://ieeexplore.ieee.org/abstract/document/9182555</a:t>
            </a:r>
            <a:endParaRPr lang="en-US" sz="1200"/>
          </a:p>
          <a:p>
            <a:endParaRPr lang="en-US" sz="1200"/>
          </a:p>
          <a:p>
            <a:r>
              <a:rPr lang="en-US" sz="1200"/>
              <a:t>[5] M. </a:t>
            </a:r>
            <a:r>
              <a:rPr lang="en-US" sz="1200" err="1"/>
              <a:t>Alruily</a:t>
            </a:r>
            <a:r>
              <a:rPr lang="en-US" sz="1200"/>
              <a:t>, A. Ayesh and H. Zedan, "Crime Type Document Classification from Arabic Corpus," 2009 Second International Conference on Developments in </a:t>
            </a:r>
            <a:r>
              <a:rPr lang="en-US" sz="1200" err="1"/>
              <a:t>eSystems</a:t>
            </a:r>
            <a:r>
              <a:rPr lang="en-US" sz="1200"/>
              <a:t> Engineering, Abu Dhabi, United Arab Emirates, 2009</a:t>
            </a:r>
          </a:p>
          <a:p>
            <a:r>
              <a:rPr lang="en-US" sz="1200">
                <a:hlinkClick r:id="rId9"/>
              </a:rPr>
              <a:t>https://ieeexplore.ieee.org/abstract/document/5395104</a:t>
            </a:r>
            <a:endParaRPr lang="en-US" sz="1200"/>
          </a:p>
          <a:p>
            <a:endParaRPr lang="en-US" sz="1200"/>
          </a:p>
          <a:p>
            <a:endParaRPr lang="en-US" sz="1200"/>
          </a:p>
        </p:txBody>
      </p:sp>
      <p:sp>
        <p:nvSpPr>
          <p:cNvPr id="7" name="TextBox 6">
            <a:extLst>
              <a:ext uri="{FF2B5EF4-FFF2-40B4-BE49-F238E27FC236}">
                <a16:creationId xmlns:a16="http://schemas.microsoft.com/office/drawing/2014/main" id="{B4C6AAAA-979E-4648-2798-042F26F7787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506622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33845"/>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E13DE059-FBAD-9D71-CD5A-5309248F858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79</a:t>
            </a:r>
          </a:p>
        </p:txBody>
      </p:sp>
      <p:pic>
        <p:nvPicPr>
          <p:cNvPr id="6" name="Picture 11">
            <a:extLst>
              <a:ext uri="{FF2B5EF4-FFF2-40B4-BE49-F238E27FC236}">
                <a16:creationId xmlns:a16="http://schemas.microsoft.com/office/drawing/2014/main" id="{522B9B59-F834-EE3A-0034-155B21362AD0}"/>
              </a:ext>
            </a:extLst>
          </p:cNvPr>
          <p:cNvPicPr>
            <a:picLocks noChangeAspect="1"/>
          </p:cNvPicPr>
          <p:nvPr/>
        </p:nvPicPr>
        <p:blipFill>
          <a:blip r:embed="rId5"/>
          <a:stretch>
            <a:fillRect/>
          </a:stretch>
        </p:blipFill>
        <p:spPr>
          <a:xfrm>
            <a:off x="2761989" y="4886191"/>
            <a:ext cx="3494761" cy="295413"/>
          </a:xfrm>
          <a:prstGeom prst="rect">
            <a:avLst/>
          </a:prstGeom>
        </p:spPr>
      </p:pic>
      <p:sp>
        <p:nvSpPr>
          <p:cNvPr id="8" name="TextBox 7">
            <a:extLst>
              <a:ext uri="{FF2B5EF4-FFF2-40B4-BE49-F238E27FC236}">
                <a16:creationId xmlns:a16="http://schemas.microsoft.com/office/drawing/2014/main" id="{5BE936A3-8D94-31DB-7F6C-8E1C402874DB}"/>
              </a:ext>
            </a:extLst>
          </p:cNvPr>
          <p:cNvSpPr txBox="1"/>
          <p:nvPr/>
        </p:nvSpPr>
        <p:spPr>
          <a:xfrm>
            <a:off x="804555" y="959989"/>
            <a:ext cx="7836715"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t>[6] Ch, Rupa, </a:t>
            </a:r>
            <a:r>
              <a:rPr lang="en-US" sz="1200" err="1"/>
              <a:t>Thippa</a:t>
            </a:r>
            <a:r>
              <a:rPr lang="en-US" sz="1200"/>
              <a:t> Reddy </a:t>
            </a:r>
            <a:r>
              <a:rPr lang="en-US" sz="1200" err="1"/>
              <a:t>Gadekallu</a:t>
            </a:r>
            <a:r>
              <a:rPr lang="en-US" sz="1200"/>
              <a:t>, </a:t>
            </a:r>
            <a:r>
              <a:rPr lang="en-US" sz="1200" err="1"/>
              <a:t>Mustufa</a:t>
            </a:r>
            <a:r>
              <a:rPr lang="en-US" sz="1200"/>
              <a:t> Haider Abidi, and Abdulrahman Al-Ahmari. 2020. "Computational System to Classify Cyber Crime Offenses using Machine Learning" Sustainability 12, no. 10: 4087.</a:t>
            </a:r>
            <a:r>
              <a:rPr lang="en-US" sz="1200">
                <a:hlinkClick r:id="rId6"/>
              </a:rPr>
              <a:t> https://doi.org/10.3390/su12104087</a:t>
            </a:r>
            <a:endParaRPr lang="en-US" sz="1200"/>
          </a:p>
          <a:p>
            <a:endParaRPr lang="en-US" sz="1200"/>
          </a:p>
          <a:p>
            <a:r>
              <a:rPr lang="en-US" sz="1200"/>
              <a:t>[7] Z. Abbass, Z. Ali, M. Ali, B. Akbar and A. Saleem, "A Framework to Predict Social Crime through Twitter Tweets By Using Machine Learning," 2020 IEEE 14th International Conference on Semantic Computing (ICSC), San Diego, CA, USA, 2020</a:t>
            </a:r>
          </a:p>
          <a:p>
            <a:r>
              <a:rPr lang="en-US" sz="1200">
                <a:hlinkClick r:id="rId7"/>
              </a:rPr>
              <a:t>https://ieeexplore.ieee.org/abstract/document/9031496</a:t>
            </a:r>
            <a:endParaRPr lang="en-US" sz="1200"/>
          </a:p>
          <a:p>
            <a:endParaRPr lang="en-US" sz="1200"/>
          </a:p>
          <a:p>
            <a:r>
              <a:rPr lang="en-US" sz="1200"/>
              <a:t>[8] Y. Zhang, Q. Wang, X. Ma, and L. Zhang, "Text Classification of Crime Reports Using Machine Learning Techniques," in Proceedings of the 2014 IEEE 26th International Conference on Tools with Artificial Intelligence, Limassol, Cyprus, 2014, pp. 416-423.</a:t>
            </a:r>
            <a:endParaRPr lang="en-US"/>
          </a:p>
          <a:p>
            <a:endParaRPr lang="en-US" sz="1200"/>
          </a:p>
          <a:p>
            <a:r>
              <a:rPr lang="en-US" sz="1200"/>
              <a:t>[9] Li, S., Feng, Y., Li, Z., &amp; Li, Y. (2019). Research on text clustering and classification of criminal cases. Journal of Computational and Theoretical Nanoscience, 16(9), 3627-3633.</a:t>
            </a:r>
          </a:p>
          <a:p>
            <a:endParaRPr lang="en-US" sz="1200"/>
          </a:p>
          <a:p>
            <a:r>
              <a:rPr lang="en-US" sz="1200"/>
              <a:t>[5] R. Singh, S. S. Rathore, and S. K. Singh, "Crime Classification Using Machine Learning: A Survey," in Proceedings of the 2018 2nd International Conference on Computing Methodologies and Communication, Erode, India, 2018, pp. 186-192. </a:t>
            </a:r>
            <a:r>
              <a:rPr lang="en-US" sz="1200">
                <a:hlinkClick r:id="rId8"/>
              </a:rPr>
              <a:t>104</a:t>
            </a:r>
            <a:endParaRPr lang="en-US" sz="1200"/>
          </a:p>
          <a:p>
            <a:endParaRPr lang="en-US" sz="1200"/>
          </a:p>
          <a:p>
            <a:endParaRPr lang="en-US" sz="1200"/>
          </a:p>
        </p:txBody>
      </p:sp>
      <p:sp>
        <p:nvSpPr>
          <p:cNvPr id="4" name="TextBox 3">
            <a:extLst>
              <a:ext uri="{FF2B5EF4-FFF2-40B4-BE49-F238E27FC236}">
                <a16:creationId xmlns:a16="http://schemas.microsoft.com/office/drawing/2014/main" id="{7B79ADFF-B473-5B65-325E-5E160B05F3B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299351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b="1" i="0" u="none" strike="noStrike" cap="none">
                <a:latin typeface="Bebas Neue"/>
                <a:ea typeface="Bebas Neue"/>
                <a:cs typeface="Bebas Neue"/>
                <a:sym typeface="Bebas Neue"/>
              </a:rPr>
              <a:t>IT20003982</a:t>
            </a:r>
          </a:p>
        </p:txBody>
      </p:sp>
      <p:pic>
        <p:nvPicPr>
          <p:cNvPr id="5" name="Picture 5">
            <a:extLst>
              <a:ext uri="{FF2B5EF4-FFF2-40B4-BE49-F238E27FC236}">
                <a16:creationId xmlns:a16="http://schemas.microsoft.com/office/drawing/2014/main" id="{570F8397-9F1A-D0E5-C45A-E163583F5DEB}"/>
              </a:ext>
            </a:extLst>
          </p:cNvPr>
          <p:cNvPicPr>
            <a:picLocks noGrp="1" noChangeAspect="1"/>
          </p:cNvPicPr>
          <p:nvPr>
            <p:ph type="pic" idx="2"/>
          </p:nvPr>
        </p:nvPicPr>
        <p:blipFill rotWithShape="1">
          <a:blip r:embed="rId2"/>
          <a:srcRect l="191" r="191"/>
          <a:stretch/>
        </p:blipFill>
        <p:spPr>
          <a:xfrm>
            <a:off x="6905889" y="312543"/>
            <a:ext cx="1947786" cy="1956877"/>
          </a:xfrm>
          <a:noFill/>
        </p:spPr>
      </p:pic>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2965339"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Dharsan.r</a:t>
            </a:r>
          </a:p>
          <a:p>
            <a:endParaRPr lang="en-US" sz="6000"/>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3"/>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4"/>
          <a:stretch>
            <a:fillRect/>
          </a:stretch>
        </p:blipFill>
        <p:spPr>
          <a:xfrm>
            <a:off x="0" y="4839590"/>
            <a:ext cx="1608993" cy="300091"/>
          </a:xfrm>
          <a:prstGeom prst="rect">
            <a:avLst/>
          </a:prstGeom>
        </p:spPr>
      </p:pic>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08</a:t>
            </a:r>
            <a:endParaRPr lang="en-US"/>
          </a:p>
        </p:txBody>
      </p:sp>
      <p:sp>
        <p:nvSpPr>
          <p:cNvPr id="12" name="Title 1">
            <a:extLst>
              <a:ext uri="{FF2B5EF4-FFF2-40B4-BE49-F238E27FC236}">
                <a16:creationId xmlns:a16="http://schemas.microsoft.com/office/drawing/2014/main" id="{D4D12105-32CC-A4C0-A9CE-7BD73283062A}"/>
              </a:ext>
            </a:extLst>
          </p:cNvPr>
          <p:cNvSpPr txBox="1">
            <a:spLocks/>
          </p:cNvSpPr>
          <p:nvPr/>
        </p:nvSpPr>
        <p:spPr>
          <a:xfrm>
            <a:off x="317570" y="3675315"/>
            <a:ext cx="3422538" cy="484131"/>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2000">
                <a:latin typeface="Times New Roman"/>
              </a:rPr>
              <a:t>Specialization: Software Engineering</a:t>
            </a:r>
          </a:p>
          <a:p>
            <a:endParaRPr lang="en-US" sz="6000">
              <a:latin typeface="Times New Roman"/>
            </a:endParaRPr>
          </a:p>
        </p:txBody>
      </p:sp>
      <p:pic>
        <p:nvPicPr>
          <p:cNvPr id="7" name="Picture 8" descr="A picture containing text&#10;&#10;Description automatically generated">
            <a:extLst>
              <a:ext uri="{FF2B5EF4-FFF2-40B4-BE49-F238E27FC236}">
                <a16:creationId xmlns:a16="http://schemas.microsoft.com/office/drawing/2014/main" id="{BE2E6231-C10E-17B9-C339-83ECBC3BDA93}"/>
              </a:ext>
            </a:extLst>
          </p:cNvPr>
          <p:cNvPicPr>
            <a:picLocks noChangeAspect="1"/>
          </p:cNvPicPr>
          <p:nvPr/>
        </p:nvPicPr>
        <p:blipFill>
          <a:blip r:embed="rId5"/>
          <a:stretch>
            <a:fillRect/>
          </a:stretch>
        </p:blipFill>
        <p:spPr>
          <a:xfrm>
            <a:off x="2883877" y="4825465"/>
            <a:ext cx="2743200" cy="310753"/>
          </a:xfrm>
          <a:prstGeom prst="rect">
            <a:avLst/>
          </a:prstGeom>
        </p:spPr>
      </p:pic>
      <p:sp>
        <p:nvSpPr>
          <p:cNvPr id="9" name="TextBox 8">
            <a:extLst>
              <a:ext uri="{FF2B5EF4-FFF2-40B4-BE49-F238E27FC236}">
                <a16:creationId xmlns:a16="http://schemas.microsoft.com/office/drawing/2014/main" id="{1763C979-1A67-6D63-441D-85BDCECF77E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570474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IT20068196</a:t>
            </a:r>
            <a:endParaRPr lang="en-US"/>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ANUBAMA.L</a:t>
            </a:r>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0" name="TextBox 9">
            <a:extLst>
              <a:ext uri="{FF2B5EF4-FFF2-40B4-BE49-F238E27FC236}">
                <a16:creationId xmlns:a16="http://schemas.microsoft.com/office/drawing/2014/main" id="{8DF61305-437D-99D9-AA00-EB3FD27D3F7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80</a:t>
            </a:r>
          </a:p>
        </p:txBody>
      </p:sp>
      <p:pic>
        <p:nvPicPr>
          <p:cNvPr id="3" name="Picture 3" descr="A picture containing person&#10;&#10;Description automatically generated">
            <a:extLst>
              <a:ext uri="{FF2B5EF4-FFF2-40B4-BE49-F238E27FC236}">
                <a16:creationId xmlns:a16="http://schemas.microsoft.com/office/drawing/2014/main" id="{4A7C65AB-344D-E705-773F-896AA69A6135}"/>
              </a:ext>
            </a:extLst>
          </p:cNvPr>
          <p:cNvPicPr>
            <a:picLocks noChangeAspect="1"/>
          </p:cNvPicPr>
          <p:nvPr/>
        </p:nvPicPr>
        <p:blipFill>
          <a:blip r:embed="rId4"/>
          <a:stretch>
            <a:fillRect/>
          </a:stretch>
        </p:blipFill>
        <p:spPr>
          <a:xfrm>
            <a:off x="6823494" y="-2667"/>
            <a:ext cx="2290314" cy="2550127"/>
          </a:xfrm>
          <a:prstGeom prst="rect">
            <a:avLst/>
          </a:prstGeom>
        </p:spPr>
      </p:pic>
      <p:pic>
        <p:nvPicPr>
          <p:cNvPr id="4" name="Picture 4">
            <a:extLst>
              <a:ext uri="{FF2B5EF4-FFF2-40B4-BE49-F238E27FC236}">
                <a16:creationId xmlns:a16="http://schemas.microsoft.com/office/drawing/2014/main" id="{38B51329-EDA4-F93B-E4C9-A05C92A6F52D}"/>
              </a:ext>
            </a:extLst>
          </p:cNvPr>
          <p:cNvPicPr>
            <a:picLocks noChangeAspect="1"/>
          </p:cNvPicPr>
          <p:nvPr/>
        </p:nvPicPr>
        <p:blipFill>
          <a:blip r:embed="rId5"/>
          <a:stretch>
            <a:fillRect/>
          </a:stretch>
        </p:blipFill>
        <p:spPr>
          <a:xfrm>
            <a:off x="2930824" y="4842529"/>
            <a:ext cx="2937294" cy="305707"/>
          </a:xfrm>
          <a:prstGeom prst="rect">
            <a:avLst/>
          </a:prstGeom>
        </p:spPr>
      </p:pic>
      <p:sp>
        <p:nvSpPr>
          <p:cNvPr id="7" name="Title 1">
            <a:extLst>
              <a:ext uri="{FF2B5EF4-FFF2-40B4-BE49-F238E27FC236}">
                <a16:creationId xmlns:a16="http://schemas.microsoft.com/office/drawing/2014/main" id="{481471BD-9BD2-7523-0882-DC8C5D950CF7}"/>
              </a:ext>
            </a:extLst>
          </p:cNvPr>
          <p:cNvSpPr txBox="1">
            <a:spLocks/>
          </p:cNvSpPr>
          <p:nvPr/>
        </p:nvSpPr>
        <p:spPr>
          <a:xfrm>
            <a:off x="274438" y="3535136"/>
            <a:ext cx="3422538" cy="484131"/>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2000">
                <a:latin typeface="Times New Roman"/>
              </a:rPr>
              <a:t>Specialization: Software Engineering</a:t>
            </a:r>
          </a:p>
          <a:p>
            <a:endParaRPr lang="en-US" sz="6000">
              <a:latin typeface="Times New Roman"/>
            </a:endParaRPr>
          </a:p>
        </p:txBody>
      </p:sp>
      <p:pic>
        <p:nvPicPr>
          <p:cNvPr id="5" name="Picture 8">
            <a:extLst>
              <a:ext uri="{FF2B5EF4-FFF2-40B4-BE49-F238E27FC236}">
                <a16:creationId xmlns:a16="http://schemas.microsoft.com/office/drawing/2014/main" id="{660B9DC8-614D-AC5D-8010-07CC31C941E7}"/>
              </a:ext>
            </a:extLst>
          </p:cNvPr>
          <p:cNvPicPr>
            <a:picLocks noChangeAspect="1"/>
          </p:cNvPicPr>
          <p:nvPr/>
        </p:nvPicPr>
        <p:blipFill>
          <a:blip r:embed="rId6"/>
          <a:stretch>
            <a:fillRect/>
          </a:stretch>
        </p:blipFill>
        <p:spPr>
          <a:xfrm>
            <a:off x="4883150" y="4919662"/>
            <a:ext cx="1385888" cy="146051"/>
          </a:xfrm>
          <a:prstGeom prst="rect">
            <a:avLst/>
          </a:prstGeom>
        </p:spPr>
      </p:pic>
    </p:spTree>
    <p:extLst>
      <p:ext uri="{BB962C8B-B14F-4D97-AF65-F5344CB8AC3E}">
        <p14:creationId xmlns:p14="http://schemas.microsoft.com/office/powerpoint/2010/main" val="2583891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3948624" y="143616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3948623" y="227271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3961780" y="305706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48623" y="57763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937830" y="625460"/>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19117" y="715414"/>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8" name="Google Shape;418;p34"/>
          <p:cNvSpPr txBox="1">
            <a:spLocks noGrp="1"/>
          </p:cNvSpPr>
          <p:nvPr>
            <p:ph type="title" idx="6"/>
          </p:nvPr>
        </p:nvSpPr>
        <p:spPr>
          <a:xfrm>
            <a:off x="3992740" y="2393887"/>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37830" y="1487413"/>
            <a:ext cx="2235000" cy="569400"/>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1" name="Google Shape;421;p34"/>
          <p:cNvSpPr txBox="1">
            <a:spLocks noGrp="1"/>
          </p:cNvSpPr>
          <p:nvPr>
            <p:ph type="title" idx="9"/>
          </p:nvPr>
        </p:nvSpPr>
        <p:spPr>
          <a:xfrm>
            <a:off x="3992741" y="1550992"/>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29987" y="2322836"/>
            <a:ext cx="2824084" cy="586985"/>
          </a:xfrm>
          <a:prstGeom prst="rect">
            <a:avLst/>
          </a:prstGeom>
        </p:spPr>
        <p:txBody>
          <a:bodyPr spcFirstLastPara="1" wrap="square" lIns="91425" tIns="91425" rIns="91425" bIns="91425" anchor="b" anchorCtr="0">
            <a:noAutofit/>
          </a:bodyPr>
          <a:lstStyle/>
          <a:p>
            <a:pPr marL="0" indent="0"/>
            <a:r>
              <a:rPr lang="en"/>
              <a:t>objectives</a:t>
            </a:r>
          </a:p>
        </p:txBody>
      </p:sp>
      <p:sp>
        <p:nvSpPr>
          <p:cNvPr id="424" name="Google Shape;424;p34"/>
          <p:cNvSpPr txBox="1">
            <a:spLocks noGrp="1"/>
          </p:cNvSpPr>
          <p:nvPr>
            <p:ph type="title" idx="15"/>
          </p:nvPr>
        </p:nvSpPr>
        <p:spPr>
          <a:xfrm>
            <a:off x="3991324" y="31684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81</a:t>
            </a:r>
          </a:p>
        </p:txBody>
      </p:sp>
      <p:pic>
        <p:nvPicPr>
          <p:cNvPr id="3" name="Picture 4">
            <a:extLst>
              <a:ext uri="{FF2B5EF4-FFF2-40B4-BE49-F238E27FC236}">
                <a16:creationId xmlns:a16="http://schemas.microsoft.com/office/drawing/2014/main" id="{FA6C9A73-C446-ED79-5BE0-841D048F10B9}"/>
              </a:ext>
            </a:extLst>
          </p:cNvPr>
          <p:cNvPicPr>
            <a:picLocks noChangeAspect="1"/>
          </p:cNvPicPr>
          <p:nvPr/>
        </p:nvPicPr>
        <p:blipFill>
          <a:blip r:embed="rId5"/>
          <a:stretch>
            <a:fillRect/>
          </a:stretch>
        </p:blipFill>
        <p:spPr>
          <a:xfrm>
            <a:off x="2973956" y="4869786"/>
            <a:ext cx="2851030" cy="320983"/>
          </a:xfrm>
          <a:prstGeom prst="rect">
            <a:avLst/>
          </a:prstGeom>
        </p:spPr>
      </p:pic>
      <p:sp>
        <p:nvSpPr>
          <p:cNvPr id="2" name="Google Shape;408;p34">
            <a:extLst>
              <a:ext uri="{FF2B5EF4-FFF2-40B4-BE49-F238E27FC236}">
                <a16:creationId xmlns:a16="http://schemas.microsoft.com/office/drawing/2014/main" id="{C3EAA9C4-55E5-5DBD-19DE-F9346261116A}"/>
              </a:ext>
            </a:extLst>
          </p:cNvPr>
          <p:cNvSpPr/>
          <p:nvPr/>
        </p:nvSpPr>
        <p:spPr>
          <a:xfrm>
            <a:off x="3948622" y="383774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11" name="Google Shape;423;p34">
            <a:extLst>
              <a:ext uri="{FF2B5EF4-FFF2-40B4-BE49-F238E27FC236}">
                <a16:creationId xmlns:a16="http://schemas.microsoft.com/office/drawing/2014/main" id="{35BFE03D-7947-AA74-ADD9-C1F70986B881}"/>
              </a:ext>
            </a:extLst>
          </p:cNvPr>
          <p:cNvSpPr txBox="1">
            <a:spLocks/>
          </p:cNvSpPr>
          <p:nvPr/>
        </p:nvSpPr>
        <p:spPr>
          <a:xfrm>
            <a:off x="4932918" y="3058151"/>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p>
        </p:txBody>
      </p:sp>
      <p:sp>
        <p:nvSpPr>
          <p:cNvPr id="13" name="Google Shape;424;p34">
            <a:extLst>
              <a:ext uri="{FF2B5EF4-FFF2-40B4-BE49-F238E27FC236}">
                <a16:creationId xmlns:a16="http://schemas.microsoft.com/office/drawing/2014/main" id="{545A436D-FC01-5729-28D7-334EC21CDA0C}"/>
              </a:ext>
            </a:extLst>
          </p:cNvPr>
          <p:cNvSpPr txBox="1">
            <a:spLocks/>
          </p:cNvSpPr>
          <p:nvPr/>
        </p:nvSpPr>
        <p:spPr>
          <a:xfrm>
            <a:off x="3991324" y="3959777"/>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pic>
        <p:nvPicPr>
          <p:cNvPr id="7" name="Picture 8">
            <a:extLst>
              <a:ext uri="{FF2B5EF4-FFF2-40B4-BE49-F238E27FC236}">
                <a16:creationId xmlns:a16="http://schemas.microsoft.com/office/drawing/2014/main" id="{7DD1F8CF-3186-8274-4F48-2FD63CAC5D33}"/>
              </a:ext>
            </a:extLst>
          </p:cNvPr>
          <p:cNvPicPr>
            <a:picLocks noChangeAspect="1"/>
          </p:cNvPicPr>
          <p:nvPr/>
        </p:nvPicPr>
        <p:blipFill>
          <a:blip r:embed="rId6"/>
          <a:stretch>
            <a:fillRect/>
          </a:stretch>
        </p:blipFill>
        <p:spPr>
          <a:xfrm>
            <a:off x="4883150" y="4943475"/>
            <a:ext cx="1385888" cy="146051"/>
          </a:xfrm>
          <a:prstGeom prst="rect">
            <a:avLst/>
          </a:prstGeom>
        </p:spPr>
      </p:pic>
      <p:sp>
        <p:nvSpPr>
          <p:cNvPr id="9" name="TextBox 8">
            <a:extLst>
              <a:ext uri="{FF2B5EF4-FFF2-40B4-BE49-F238E27FC236}">
                <a16:creationId xmlns:a16="http://schemas.microsoft.com/office/drawing/2014/main" id="{70099F98-EAD3-1A7A-1974-7180552748C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6" name="Google Shape;423;p34">
            <a:extLst>
              <a:ext uri="{FF2B5EF4-FFF2-40B4-BE49-F238E27FC236}">
                <a16:creationId xmlns:a16="http://schemas.microsoft.com/office/drawing/2014/main" id="{43D27BF9-68AF-FC54-C5CB-8089E8095F20}"/>
              </a:ext>
            </a:extLst>
          </p:cNvPr>
          <p:cNvSpPr txBox="1">
            <a:spLocks/>
          </p:cNvSpPr>
          <p:nvPr/>
        </p:nvSpPr>
        <p:spPr>
          <a:xfrm>
            <a:off x="4984592" y="3872905"/>
            <a:ext cx="3184568"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Completion of the project</a:t>
            </a:r>
          </a:p>
        </p:txBody>
      </p:sp>
    </p:spTree>
    <p:extLst>
      <p:ext uri="{BB962C8B-B14F-4D97-AF65-F5344CB8AC3E}">
        <p14:creationId xmlns:p14="http://schemas.microsoft.com/office/powerpoint/2010/main" val="10053375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713225" y="892665"/>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712176" y="1725489"/>
            <a:ext cx="511052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Archivo"/>
              </a:rPr>
              <a:t>Technology and data analytics are important tools for future crime prevention. </a:t>
            </a:r>
          </a:p>
          <a:p>
            <a:pPr marL="285750" indent="-285750">
              <a:buChar char="•"/>
            </a:pPr>
            <a:endParaRPr lang="en-US">
              <a:latin typeface="Archivo"/>
            </a:endParaRPr>
          </a:p>
          <a:p>
            <a:pPr marL="285750" indent="-285750">
              <a:buChar char="•"/>
            </a:pPr>
            <a:r>
              <a:rPr lang="en-US">
                <a:latin typeface="Archivo"/>
              </a:rPr>
              <a:t>Crimes against women are a significant problem, and prevention and reduction remain challenging due to various factors. </a:t>
            </a:r>
          </a:p>
          <a:p>
            <a:endParaRPr lang="en-US">
              <a:latin typeface="Archivo"/>
            </a:endParaRPr>
          </a:p>
          <a:p>
            <a:pPr marL="285750" indent="-285750">
              <a:buChar char="•"/>
            </a:pPr>
            <a:r>
              <a:rPr lang="en-US">
                <a:latin typeface="Archivo"/>
              </a:rPr>
              <a:t>A data-driven crime prevention system using machine learning algorithms and vast amounts of datasets could be an effective solution for reducing crime, including crimes against women.</a:t>
            </a:r>
          </a:p>
          <a:p>
            <a:pPr marL="285750" indent="-285750" algn="l">
              <a:buChar char="•"/>
            </a:pPr>
            <a:endParaRPr lang="en-US"/>
          </a:p>
          <a:p>
            <a:pPr marL="285750" indent="-285750">
              <a:buChar char="•"/>
            </a:pPr>
            <a:endParaRPr lang="en-US"/>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82</a:t>
            </a:r>
          </a:p>
        </p:txBody>
      </p:sp>
      <p:pic>
        <p:nvPicPr>
          <p:cNvPr id="6" name="Picture 4">
            <a:extLst>
              <a:ext uri="{FF2B5EF4-FFF2-40B4-BE49-F238E27FC236}">
                <a16:creationId xmlns:a16="http://schemas.microsoft.com/office/drawing/2014/main" id="{5567781E-DAED-4750-F8B6-AC40B156461C}"/>
              </a:ext>
            </a:extLst>
          </p:cNvPr>
          <p:cNvPicPr>
            <a:picLocks noChangeAspect="1"/>
          </p:cNvPicPr>
          <p:nvPr/>
        </p:nvPicPr>
        <p:blipFill>
          <a:blip r:embed="rId4"/>
          <a:stretch>
            <a:fillRect/>
          </a:stretch>
        </p:blipFill>
        <p:spPr>
          <a:xfrm>
            <a:off x="2607334" y="4869786"/>
            <a:ext cx="2851030" cy="320983"/>
          </a:xfrm>
          <a:prstGeom prst="rect">
            <a:avLst/>
          </a:prstGeom>
        </p:spPr>
      </p:pic>
      <p:pic>
        <p:nvPicPr>
          <p:cNvPr id="7" name="Picture 9" descr="Logo&#10;&#10;Description automatically generated">
            <a:extLst>
              <a:ext uri="{FF2B5EF4-FFF2-40B4-BE49-F238E27FC236}">
                <a16:creationId xmlns:a16="http://schemas.microsoft.com/office/drawing/2014/main" id="{E982648E-06D2-4A5F-7BDA-12555DE39C56}"/>
              </a:ext>
            </a:extLst>
          </p:cNvPr>
          <p:cNvPicPr>
            <a:picLocks noChangeAspect="1"/>
          </p:cNvPicPr>
          <p:nvPr/>
        </p:nvPicPr>
        <p:blipFill>
          <a:blip r:embed="rId5"/>
          <a:stretch>
            <a:fillRect/>
          </a:stretch>
        </p:blipFill>
        <p:spPr>
          <a:xfrm>
            <a:off x="5820674" y="973707"/>
            <a:ext cx="2743200" cy="2743200"/>
          </a:xfrm>
          <a:prstGeom prst="rect">
            <a:avLst/>
          </a:prstGeom>
        </p:spPr>
      </p:pic>
      <p:pic>
        <p:nvPicPr>
          <p:cNvPr id="4" name="Picture 8">
            <a:extLst>
              <a:ext uri="{FF2B5EF4-FFF2-40B4-BE49-F238E27FC236}">
                <a16:creationId xmlns:a16="http://schemas.microsoft.com/office/drawing/2014/main" id="{CA3069CE-ABF8-E250-7FA4-F14D69BA38D5}"/>
              </a:ext>
            </a:extLst>
          </p:cNvPr>
          <p:cNvPicPr>
            <a:picLocks noChangeAspect="1"/>
          </p:cNvPicPr>
          <p:nvPr/>
        </p:nvPicPr>
        <p:blipFill>
          <a:blip r:embed="rId6"/>
          <a:stretch>
            <a:fillRect/>
          </a:stretch>
        </p:blipFill>
        <p:spPr>
          <a:xfrm>
            <a:off x="4541838" y="4951413"/>
            <a:ext cx="1385888" cy="146051"/>
          </a:xfrm>
          <a:prstGeom prst="rect">
            <a:avLst/>
          </a:prstGeom>
        </p:spPr>
      </p:pic>
      <p:sp>
        <p:nvSpPr>
          <p:cNvPr id="10" name="TextBox 9">
            <a:extLst>
              <a:ext uri="{FF2B5EF4-FFF2-40B4-BE49-F238E27FC236}">
                <a16:creationId xmlns:a16="http://schemas.microsoft.com/office/drawing/2014/main" id="{21BD6AE7-A966-1FBC-FF7F-1DCC7E1486F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Tree>
    <p:extLst>
      <p:ext uri="{BB962C8B-B14F-4D97-AF65-F5344CB8AC3E}">
        <p14:creationId xmlns:p14="http://schemas.microsoft.com/office/powerpoint/2010/main" val="1148187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357385" y="431484"/>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195640" y="1288238"/>
            <a:ext cx="6286500" cy="2692800"/>
          </a:xfrm>
        </p:spPr>
        <p:txBody>
          <a:bodyPr/>
          <a:lstStyle/>
          <a:p>
            <a:r>
              <a:rPr lang="en-US" b="0"/>
              <a:t>How can crime forecasting models accurately predict future high-rate crimes, counts and types of crimes against women, and identify high-risk areas for such crimes?</a:t>
            </a:r>
          </a:p>
          <a:p>
            <a:pPr marL="139700" indent="0">
              <a:buNone/>
            </a:pPr>
            <a:endParaRPr lang="en-US" b="0"/>
          </a:p>
          <a:p>
            <a:r>
              <a:rPr lang="en-US" b="0"/>
              <a:t>What is the problem with current crime forecasting models in regards to crimes against women?</a:t>
            </a:r>
          </a:p>
          <a:p>
            <a:pPr marL="139700" indent="0">
              <a:buNone/>
            </a:pPr>
            <a:endParaRPr lang="en-US" b="0"/>
          </a:p>
          <a:p>
            <a:r>
              <a:rPr lang="en-US" b="0"/>
              <a:t>How can a crime forecasting model contribute to the development of e</a:t>
            </a:r>
            <a:r>
              <a:rPr lang="en-US" sz="1600" b="0">
                <a:latin typeface="Calibri"/>
              </a:rPr>
              <a:t>ffective crime prevention strategies for crimes against women?</a:t>
            </a:r>
            <a:endParaRPr lang="en-US" sz="1600">
              <a:latin typeface="Calibri"/>
            </a:endParaRPr>
          </a:p>
          <a:p>
            <a:pPr marL="139700" indent="0">
              <a:buNone/>
            </a:pPr>
            <a:endParaRPr lang="en-US" b="0"/>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83</a:t>
            </a:r>
          </a:p>
        </p:txBody>
      </p:sp>
      <p:pic>
        <p:nvPicPr>
          <p:cNvPr id="4" name="Picture 4">
            <a:extLst>
              <a:ext uri="{FF2B5EF4-FFF2-40B4-BE49-F238E27FC236}">
                <a16:creationId xmlns:a16="http://schemas.microsoft.com/office/drawing/2014/main" id="{80EA72C7-4B9B-2F3A-57AD-C53D7DF777BB}"/>
              </a:ext>
            </a:extLst>
          </p:cNvPr>
          <p:cNvPicPr>
            <a:picLocks noChangeAspect="1"/>
          </p:cNvPicPr>
          <p:nvPr/>
        </p:nvPicPr>
        <p:blipFill>
          <a:blip r:embed="rId4"/>
          <a:stretch>
            <a:fillRect/>
          </a:stretch>
        </p:blipFill>
        <p:spPr>
          <a:xfrm>
            <a:off x="2855343" y="4880569"/>
            <a:ext cx="2851030" cy="320983"/>
          </a:xfrm>
          <a:prstGeom prst="rect">
            <a:avLst/>
          </a:prstGeom>
        </p:spPr>
      </p:pic>
      <p:pic>
        <p:nvPicPr>
          <p:cNvPr id="2" name="Picture 5">
            <a:extLst>
              <a:ext uri="{FF2B5EF4-FFF2-40B4-BE49-F238E27FC236}">
                <a16:creationId xmlns:a16="http://schemas.microsoft.com/office/drawing/2014/main" id="{00A21613-5B73-F952-9889-EE7BF08EC32E}"/>
              </a:ext>
            </a:extLst>
          </p:cNvPr>
          <p:cNvPicPr>
            <a:picLocks noChangeAspect="1"/>
          </p:cNvPicPr>
          <p:nvPr/>
        </p:nvPicPr>
        <p:blipFill>
          <a:blip r:embed="rId5"/>
          <a:stretch>
            <a:fillRect/>
          </a:stretch>
        </p:blipFill>
        <p:spPr>
          <a:xfrm>
            <a:off x="6381390" y="2503650"/>
            <a:ext cx="2441276" cy="2163407"/>
          </a:xfrm>
          <a:prstGeom prst="rect">
            <a:avLst/>
          </a:prstGeom>
        </p:spPr>
      </p:pic>
      <p:pic>
        <p:nvPicPr>
          <p:cNvPr id="9" name="Picture 8">
            <a:extLst>
              <a:ext uri="{FF2B5EF4-FFF2-40B4-BE49-F238E27FC236}">
                <a16:creationId xmlns:a16="http://schemas.microsoft.com/office/drawing/2014/main" id="{64793319-840A-6A7B-C064-F217A2AF3F11}"/>
              </a:ext>
            </a:extLst>
          </p:cNvPr>
          <p:cNvPicPr>
            <a:picLocks noChangeAspect="1"/>
          </p:cNvPicPr>
          <p:nvPr/>
        </p:nvPicPr>
        <p:blipFill>
          <a:blip r:embed="rId6"/>
          <a:stretch>
            <a:fillRect/>
          </a:stretch>
        </p:blipFill>
        <p:spPr>
          <a:xfrm>
            <a:off x="4772025" y="4959350"/>
            <a:ext cx="1385888" cy="146051"/>
          </a:xfrm>
          <a:prstGeom prst="rect">
            <a:avLst/>
          </a:prstGeom>
        </p:spPr>
      </p:pic>
      <p:sp>
        <p:nvSpPr>
          <p:cNvPr id="11" name="TextBox 10">
            <a:extLst>
              <a:ext uri="{FF2B5EF4-FFF2-40B4-BE49-F238E27FC236}">
                <a16:creationId xmlns:a16="http://schemas.microsoft.com/office/drawing/2014/main" id="{2DD0C568-B6DE-1100-B1F4-EE103CC9135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Tree>
    <p:extLst>
      <p:ext uri="{BB962C8B-B14F-4D97-AF65-F5344CB8AC3E}">
        <p14:creationId xmlns:p14="http://schemas.microsoft.com/office/powerpoint/2010/main" val="25657279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56712" y="-150200"/>
            <a:ext cx="8471562" cy="123415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301" y="465750"/>
            <a:ext cx="7448687" cy="23812"/>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47428" y="982213"/>
            <a:ext cx="3444113" cy="2318574"/>
          </a:xfrm>
          <a:prstGeom prst="rect">
            <a:avLst/>
          </a:prstGeom>
        </p:spPr>
        <p:txBody>
          <a:bodyPr spcFirstLastPara="1" wrap="square" lIns="91425" tIns="91425" rIns="91425" bIns="91425" anchor="t" anchorCtr="0">
            <a:noAutofit/>
          </a:bodyPr>
          <a:lstStyle/>
          <a:p>
            <a:pPr marL="139700" indent="0">
              <a:buNone/>
            </a:pPr>
            <a:r>
              <a:rPr lang="en-US"/>
              <a:t>Develop a model for predicting crimes against women.</a:t>
            </a:r>
          </a:p>
          <a:p>
            <a:endParaRPr lang="en-US"/>
          </a:p>
          <a:p>
            <a:pPr marL="139700" indent="0">
              <a:buNone/>
            </a:pPr>
            <a:r>
              <a:rPr lang="en-US"/>
              <a:t>Provide information on the locations ,year  and types of crimes against women.</a:t>
            </a:r>
          </a:p>
          <a:p>
            <a:pPr marL="139700" indent="0">
              <a:buNone/>
            </a:pPr>
            <a:endParaRPr lang="en-US"/>
          </a:p>
          <a:p>
            <a:pPr marL="139700" indent="0">
              <a:buNone/>
            </a:pPr>
            <a:r>
              <a:rPr lang="en-US"/>
              <a:t>Enable law enforcement agencies to take preventive measures and allocate resources more effectively</a:t>
            </a:r>
            <a:r>
              <a:rPr lang="en-US">
                <a:latin typeface="Calibri"/>
              </a:rPr>
              <a:t>.</a:t>
            </a:r>
          </a:p>
          <a:p>
            <a:pPr marL="285750" indent="-285750"/>
            <a:endParaRPr lang="en-US"/>
          </a:p>
          <a:p>
            <a:pPr marL="0" indent="0">
              <a:buNone/>
            </a:pPr>
            <a:endParaRPr lang="en-US"/>
          </a:p>
          <a:p>
            <a:pPr marL="0" indent="0">
              <a:spcAft>
                <a:spcPts val="1600"/>
              </a:spcAft>
              <a:buNone/>
            </a:pPr>
            <a:endParaRPr lang="en-US"/>
          </a:p>
        </p:txBody>
      </p:sp>
      <p:sp>
        <p:nvSpPr>
          <p:cNvPr id="594" name="Google Shape;594;p39"/>
          <p:cNvSpPr txBox="1">
            <a:spLocks noGrp="1"/>
          </p:cNvSpPr>
          <p:nvPr>
            <p:ph type="subTitle" idx="4294967295"/>
          </p:nvPr>
        </p:nvSpPr>
        <p:spPr>
          <a:xfrm>
            <a:off x="149663" y="466067"/>
            <a:ext cx="3119125"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623961" y="985497"/>
            <a:ext cx="31750" cy="3596275"/>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3888456" y="462280"/>
            <a:ext cx="2641475" cy="561463"/>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B442C19A-71F6-A4FE-12B2-73B86E0D1F9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84</a:t>
            </a:r>
          </a:p>
        </p:txBody>
      </p:sp>
      <p:sp>
        <p:nvSpPr>
          <p:cNvPr id="8" name="Google Shape;593;p39">
            <a:extLst>
              <a:ext uri="{FF2B5EF4-FFF2-40B4-BE49-F238E27FC236}">
                <a16:creationId xmlns:a16="http://schemas.microsoft.com/office/drawing/2014/main" id="{6EF4F021-0D00-C656-6459-8791BD5D9727}"/>
              </a:ext>
            </a:extLst>
          </p:cNvPr>
          <p:cNvSpPr txBox="1">
            <a:spLocks/>
          </p:cNvSpPr>
          <p:nvPr/>
        </p:nvSpPr>
        <p:spPr>
          <a:xfrm>
            <a:off x="3758918" y="907721"/>
            <a:ext cx="4277400" cy="328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139700" indent="0">
              <a:buNone/>
            </a:pPr>
            <a:r>
              <a:rPr lang="en-US"/>
              <a:t>Identifying key characteristics and analyzing historical data to identify.</a:t>
            </a:r>
          </a:p>
          <a:p>
            <a:pPr marL="139700" indent="0">
              <a:buNone/>
            </a:pPr>
            <a:endParaRPr lang="en-US"/>
          </a:p>
          <a:p>
            <a:pPr marL="139700" indent="0">
              <a:buNone/>
            </a:pPr>
            <a:r>
              <a:rPr lang="en-US"/>
              <a:t>Evaluate different clustering algorithms to select the most appropriate one to predict future crimes. </a:t>
            </a:r>
          </a:p>
          <a:p>
            <a:pPr marL="139700" indent="0">
              <a:buNone/>
            </a:pPr>
            <a:endParaRPr lang="en-US"/>
          </a:p>
          <a:p>
            <a:pPr marL="139700" indent="0">
              <a:buNone/>
            </a:pPr>
            <a:r>
              <a:rPr lang="en-US"/>
              <a:t>Validate the accuracy of the model using statistical tests.</a:t>
            </a:r>
          </a:p>
          <a:p>
            <a:r>
              <a:rPr lang="en-US"/>
              <a:t>Reading and selecting Data</a:t>
            </a:r>
          </a:p>
          <a:p>
            <a:r>
              <a:rPr lang="en-US"/>
              <a:t>Handling Missing Values</a:t>
            </a:r>
          </a:p>
          <a:p>
            <a:r>
              <a:rPr lang="en-US"/>
              <a:t>Preprocessing the Dataset</a:t>
            </a:r>
          </a:p>
          <a:p>
            <a:r>
              <a:rPr lang="en-US"/>
              <a:t>K-means Clustering</a:t>
            </a:r>
          </a:p>
          <a:p>
            <a:r>
              <a:rPr lang="en-US"/>
              <a:t>Visualizing Clusters</a:t>
            </a:r>
          </a:p>
          <a:p>
            <a:r>
              <a:rPr lang="en-US"/>
              <a:t>Build Predictive Model</a:t>
            </a:r>
          </a:p>
          <a:p>
            <a:r>
              <a:rPr lang="en-US"/>
              <a:t>Model Evaluation</a:t>
            </a:r>
          </a:p>
          <a:p>
            <a:r>
              <a:rPr lang="en-US"/>
              <a:t>Future Crime Prediction</a:t>
            </a:r>
          </a:p>
          <a:p>
            <a:pPr marL="139700" indent="0">
              <a:buNone/>
            </a:pPr>
            <a:endParaRPr lang="en-US"/>
          </a:p>
          <a:p>
            <a:pPr marL="0" indent="0">
              <a:spcAft>
                <a:spcPts val="1600"/>
              </a:spcAft>
              <a:buNone/>
            </a:pPr>
            <a:endParaRPr lang="en-US"/>
          </a:p>
        </p:txBody>
      </p:sp>
      <p:pic>
        <p:nvPicPr>
          <p:cNvPr id="3" name="Picture 4">
            <a:extLst>
              <a:ext uri="{FF2B5EF4-FFF2-40B4-BE49-F238E27FC236}">
                <a16:creationId xmlns:a16="http://schemas.microsoft.com/office/drawing/2014/main" id="{B30FAC46-DD3A-5936-91DA-4A4E530D7984}"/>
              </a:ext>
            </a:extLst>
          </p:cNvPr>
          <p:cNvPicPr>
            <a:picLocks noChangeAspect="1"/>
          </p:cNvPicPr>
          <p:nvPr/>
        </p:nvPicPr>
        <p:blipFill>
          <a:blip r:embed="rId5"/>
          <a:stretch>
            <a:fillRect/>
          </a:stretch>
        </p:blipFill>
        <p:spPr>
          <a:xfrm>
            <a:off x="2984739" y="4880569"/>
            <a:ext cx="2958860" cy="320983"/>
          </a:xfrm>
          <a:prstGeom prst="rect">
            <a:avLst/>
          </a:prstGeom>
        </p:spPr>
      </p:pic>
      <p:pic>
        <p:nvPicPr>
          <p:cNvPr id="4" name="Picture 8">
            <a:extLst>
              <a:ext uri="{FF2B5EF4-FFF2-40B4-BE49-F238E27FC236}">
                <a16:creationId xmlns:a16="http://schemas.microsoft.com/office/drawing/2014/main" id="{9329C396-1C41-47F4-C765-B5CE9E6CB116}"/>
              </a:ext>
            </a:extLst>
          </p:cNvPr>
          <p:cNvPicPr>
            <a:picLocks noChangeAspect="1"/>
          </p:cNvPicPr>
          <p:nvPr/>
        </p:nvPicPr>
        <p:blipFill>
          <a:blip r:embed="rId6"/>
          <a:stretch>
            <a:fillRect/>
          </a:stretch>
        </p:blipFill>
        <p:spPr>
          <a:xfrm>
            <a:off x="4922838" y="4951412"/>
            <a:ext cx="1385888" cy="146051"/>
          </a:xfrm>
          <a:prstGeom prst="rect">
            <a:avLst/>
          </a:prstGeom>
        </p:spPr>
      </p:pic>
    </p:spTree>
    <p:extLst>
      <p:ext uri="{BB962C8B-B14F-4D97-AF65-F5344CB8AC3E}">
        <p14:creationId xmlns:p14="http://schemas.microsoft.com/office/powerpoint/2010/main" val="1901274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39713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3040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2466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49464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448453"/>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55329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259638"/>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36365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355198"/>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5119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4061094"/>
            <a:ext cx="2824084" cy="586985"/>
          </a:xfrm>
          <a:prstGeom prst="rect">
            <a:avLst/>
          </a:prstGeom>
        </p:spPr>
        <p:txBody>
          <a:bodyPr spcFirstLastPara="1" wrap="square" lIns="91425" tIns="91425" rIns="91425" bIns="91425" anchor="b" anchorCtr="0">
            <a:noAutofit/>
          </a:bodyPr>
          <a:lstStyle/>
          <a:p>
            <a:pPr marL="0" indent="0"/>
            <a:r>
              <a:rPr lang="en"/>
              <a:t>GANTT CHART</a:t>
            </a:r>
            <a:endParaRPr lang="en-US"/>
          </a:p>
        </p:txBody>
      </p:sp>
      <p:sp>
        <p:nvSpPr>
          <p:cNvPr id="424" name="Google Shape;424;p34"/>
          <p:cNvSpPr txBox="1">
            <a:spLocks noGrp="1"/>
          </p:cNvSpPr>
          <p:nvPr>
            <p:ph type="title" idx="15"/>
          </p:nvPr>
        </p:nvSpPr>
        <p:spPr>
          <a:xfrm>
            <a:off x="4088040" y="33580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0;p34">
            <a:extLst>
              <a:ext uri="{FF2B5EF4-FFF2-40B4-BE49-F238E27FC236}">
                <a16:creationId xmlns:a16="http://schemas.microsoft.com/office/drawing/2014/main" id="{A474938A-75D8-114F-A091-62C5DC631007}"/>
              </a:ext>
            </a:extLst>
          </p:cNvPr>
          <p:cNvSpPr/>
          <p:nvPr/>
        </p:nvSpPr>
        <p:spPr>
          <a:xfrm flipH="1">
            <a:off x="4097640" y="4037347"/>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 name="Google Shape;424;p34">
            <a:extLst>
              <a:ext uri="{FF2B5EF4-FFF2-40B4-BE49-F238E27FC236}">
                <a16:creationId xmlns:a16="http://schemas.microsoft.com/office/drawing/2014/main" id="{F9690A69-10E8-57DC-DBD6-14357BA72496}"/>
              </a:ext>
            </a:extLst>
          </p:cNvPr>
          <p:cNvSpPr txBox="1">
            <a:spLocks/>
          </p:cNvSpPr>
          <p:nvPr/>
        </p:nvSpPr>
        <p:spPr>
          <a:xfrm>
            <a:off x="4127184" y="414875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5068056" y="60737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A3A0862-9A1D-8735-30C7-52CED2045F5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85</a:t>
            </a:r>
          </a:p>
        </p:txBody>
      </p:sp>
      <p:pic>
        <p:nvPicPr>
          <p:cNvPr id="3" name="Picture 2">
            <a:extLst>
              <a:ext uri="{FF2B5EF4-FFF2-40B4-BE49-F238E27FC236}">
                <a16:creationId xmlns:a16="http://schemas.microsoft.com/office/drawing/2014/main" id="{D28C36A2-58C2-29C1-6D21-2BE916534C71}"/>
              </a:ext>
            </a:extLst>
          </p:cNvPr>
          <p:cNvPicPr>
            <a:picLocks noChangeAspect="1"/>
          </p:cNvPicPr>
          <p:nvPr/>
        </p:nvPicPr>
        <p:blipFill>
          <a:blip r:embed="rId5"/>
          <a:stretch>
            <a:fillRect/>
          </a:stretch>
        </p:blipFill>
        <p:spPr>
          <a:xfrm>
            <a:off x="3146485" y="4869786"/>
            <a:ext cx="2851030" cy="320983"/>
          </a:xfrm>
          <a:prstGeom prst="rect">
            <a:avLst/>
          </a:prstGeom>
        </p:spPr>
      </p:pic>
      <p:pic>
        <p:nvPicPr>
          <p:cNvPr id="6" name="Picture 8">
            <a:extLst>
              <a:ext uri="{FF2B5EF4-FFF2-40B4-BE49-F238E27FC236}">
                <a16:creationId xmlns:a16="http://schemas.microsoft.com/office/drawing/2014/main" id="{72BBE029-E295-F395-6BC3-BABB2BB243D3}"/>
              </a:ext>
            </a:extLst>
          </p:cNvPr>
          <p:cNvPicPr>
            <a:picLocks noChangeAspect="1"/>
          </p:cNvPicPr>
          <p:nvPr/>
        </p:nvPicPr>
        <p:blipFill>
          <a:blip r:embed="rId6"/>
          <a:stretch>
            <a:fillRect/>
          </a:stretch>
        </p:blipFill>
        <p:spPr>
          <a:xfrm>
            <a:off x="5057775" y="4943475"/>
            <a:ext cx="1385888" cy="146051"/>
          </a:xfrm>
          <a:prstGeom prst="rect">
            <a:avLst/>
          </a:prstGeom>
        </p:spPr>
      </p:pic>
    </p:spTree>
    <p:extLst>
      <p:ext uri="{BB962C8B-B14F-4D97-AF65-F5344CB8AC3E}">
        <p14:creationId xmlns:p14="http://schemas.microsoft.com/office/powerpoint/2010/main" val="4089896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33896" y="1941107"/>
            <a:ext cx="1646660" cy="1299446"/>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86</a:t>
            </a:r>
          </a:p>
        </p:txBody>
      </p:sp>
      <p:pic>
        <p:nvPicPr>
          <p:cNvPr id="5" name="Picture 4">
            <a:extLst>
              <a:ext uri="{FF2B5EF4-FFF2-40B4-BE49-F238E27FC236}">
                <a16:creationId xmlns:a16="http://schemas.microsoft.com/office/drawing/2014/main" id="{AA08F824-59B1-ED9E-0A8D-08F4088A6DD9}"/>
              </a:ext>
            </a:extLst>
          </p:cNvPr>
          <p:cNvPicPr>
            <a:picLocks noChangeAspect="1"/>
          </p:cNvPicPr>
          <p:nvPr/>
        </p:nvPicPr>
        <p:blipFill>
          <a:blip r:embed="rId4"/>
          <a:stretch>
            <a:fillRect/>
          </a:stretch>
        </p:blipFill>
        <p:spPr>
          <a:xfrm>
            <a:off x="3146485" y="4859003"/>
            <a:ext cx="2851030" cy="320983"/>
          </a:xfrm>
          <a:prstGeom prst="rect">
            <a:avLst/>
          </a:prstGeom>
        </p:spPr>
      </p:pic>
      <p:pic>
        <p:nvPicPr>
          <p:cNvPr id="2" name="Picture 6" descr="Diagram&#10;&#10;Description automatically generated">
            <a:extLst>
              <a:ext uri="{FF2B5EF4-FFF2-40B4-BE49-F238E27FC236}">
                <a16:creationId xmlns:a16="http://schemas.microsoft.com/office/drawing/2014/main" id="{1703E522-E877-3B72-4035-D8CBEE041D8D}"/>
              </a:ext>
            </a:extLst>
          </p:cNvPr>
          <p:cNvPicPr>
            <a:picLocks noChangeAspect="1"/>
          </p:cNvPicPr>
          <p:nvPr/>
        </p:nvPicPr>
        <p:blipFill>
          <a:blip r:embed="rId5"/>
          <a:stretch>
            <a:fillRect/>
          </a:stretch>
        </p:blipFill>
        <p:spPr>
          <a:xfrm>
            <a:off x="1604515" y="3951"/>
            <a:ext cx="7509292" cy="4747409"/>
          </a:xfrm>
          <a:prstGeom prst="rect">
            <a:avLst/>
          </a:prstGeom>
        </p:spPr>
      </p:pic>
      <p:pic>
        <p:nvPicPr>
          <p:cNvPr id="7" name="Picture 8">
            <a:extLst>
              <a:ext uri="{FF2B5EF4-FFF2-40B4-BE49-F238E27FC236}">
                <a16:creationId xmlns:a16="http://schemas.microsoft.com/office/drawing/2014/main" id="{20B86482-70B8-0B52-4198-CA573C531BB1}"/>
              </a:ext>
            </a:extLst>
          </p:cNvPr>
          <p:cNvPicPr>
            <a:picLocks noChangeAspect="1"/>
          </p:cNvPicPr>
          <p:nvPr/>
        </p:nvPicPr>
        <p:blipFill>
          <a:blip r:embed="rId6"/>
          <a:stretch>
            <a:fillRect/>
          </a:stretch>
        </p:blipFill>
        <p:spPr>
          <a:xfrm>
            <a:off x="5065712" y="4943475"/>
            <a:ext cx="1385888" cy="146051"/>
          </a:xfrm>
          <a:prstGeom prst="rect">
            <a:avLst/>
          </a:prstGeom>
        </p:spPr>
      </p:pic>
    </p:spTree>
    <p:extLst>
      <p:ext uri="{BB962C8B-B14F-4D97-AF65-F5344CB8AC3E}">
        <p14:creationId xmlns:p14="http://schemas.microsoft.com/office/powerpoint/2010/main" val="28268526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6B395B06-4CD8-E245-BEEA-91721156DE4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87</a:t>
              </a:r>
            </a:p>
          </p:txBody>
        </p:sp>
      </p:grpSp>
      <p:sp>
        <p:nvSpPr>
          <p:cNvPr id="9" name="TextBox 8">
            <a:extLst>
              <a:ext uri="{FF2B5EF4-FFF2-40B4-BE49-F238E27FC236}">
                <a16:creationId xmlns:a16="http://schemas.microsoft.com/office/drawing/2014/main" id="{DD95D4EC-5A25-7E8E-928F-B192E7F299C9}"/>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20" name="Rectangle: Rounded Corners 19">
            <a:extLst>
              <a:ext uri="{FF2B5EF4-FFF2-40B4-BE49-F238E27FC236}">
                <a16:creationId xmlns:a16="http://schemas.microsoft.com/office/drawing/2014/main" id="{84389559-E486-9641-5EFE-4EAC192905B9}"/>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4" descr="Logo&#10;&#10;Description automatically generated">
            <a:extLst>
              <a:ext uri="{FF2B5EF4-FFF2-40B4-BE49-F238E27FC236}">
                <a16:creationId xmlns:a16="http://schemas.microsoft.com/office/drawing/2014/main" id="{3613F1D9-47B6-D938-BB3A-CB77FDA87432}"/>
              </a:ext>
            </a:extLst>
          </p:cNvPr>
          <p:cNvPicPr>
            <a:picLocks noChangeAspect="1"/>
          </p:cNvPicPr>
          <p:nvPr/>
        </p:nvPicPr>
        <p:blipFill>
          <a:blip r:embed="rId5"/>
          <a:stretch>
            <a:fillRect/>
          </a:stretch>
        </p:blipFill>
        <p:spPr>
          <a:xfrm>
            <a:off x="2820253" y="1554083"/>
            <a:ext cx="1804914" cy="995410"/>
          </a:xfrm>
          <a:prstGeom prst="rect">
            <a:avLst/>
          </a:prstGeom>
        </p:spPr>
      </p:pic>
      <p:sp>
        <p:nvSpPr>
          <p:cNvPr id="24" name="Rectangle: Rounded Corners 23">
            <a:extLst>
              <a:ext uri="{FF2B5EF4-FFF2-40B4-BE49-F238E27FC236}">
                <a16:creationId xmlns:a16="http://schemas.microsoft.com/office/drawing/2014/main" id="{36EAA9E0-92D1-667D-CBF1-595EED284893}"/>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10" descr="Logo, company name&#10;&#10;Description automatically generated">
            <a:extLst>
              <a:ext uri="{FF2B5EF4-FFF2-40B4-BE49-F238E27FC236}">
                <a16:creationId xmlns:a16="http://schemas.microsoft.com/office/drawing/2014/main" id="{A86E3A1A-1D06-4824-0711-5CA73FE15D19}"/>
              </a:ext>
            </a:extLst>
          </p:cNvPr>
          <p:cNvPicPr>
            <a:picLocks noChangeAspect="1"/>
          </p:cNvPicPr>
          <p:nvPr/>
        </p:nvPicPr>
        <p:blipFill>
          <a:blip r:embed="rId6"/>
          <a:stretch>
            <a:fillRect/>
          </a:stretch>
        </p:blipFill>
        <p:spPr>
          <a:xfrm>
            <a:off x="4773065" y="1554665"/>
            <a:ext cx="923742" cy="1081916"/>
          </a:xfrm>
          <a:prstGeom prst="rect">
            <a:avLst/>
          </a:prstGeom>
        </p:spPr>
      </p:pic>
      <p:sp>
        <p:nvSpPr>
          <p:cNvPr id="28" name="Rectangle: Rounded Corners 27">
            <a:extLst>
              <a:ext uri="{FF2B5EF4-FFF2-40B4-BE49-F238E27FC236}">
                <a16:creationId xmlns:a16="http://schemas.microsoft.com/office/drawing/2014/main" id="{254C9166-AF84-AE9F-EDA7-25C79DAA4D1F}"/>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2C0A3A7C-EC66-BDA9-31B8-9DF69510D125}"/>
              </a:ext>
            </a:extLst>
          </p:cNvPr>
          <p:cNvSpPr/>
          <p:nvPr/>
        </p:nvSpPr>
        <p:spPr>
          <a:xfrm>
            <a:off x="4523168" y="2879199"/>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453F3106-5121-8BD9-7647-8D760261C34D}"/>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Logo, company name&#10;&#10;Description automatically generated">
            <a:extLst>
              <a:ext uri="{FF2B5EF4-FFF2-40B4-BE49-F238E27FC236}">
                <a16:creationId xmlns:a16="http://schemas.microsoft.com/office/drawing/2014/main" id="{E14CF14C-1082-7EA6-15D6-21E7A7FF55AF}"/>
              </a:ext>
            </a:extLst>
          </p:cNvPr>
          <p:cNvPicPr>
            <a:picLocks noChangeAspect="1"/>
          </p:cNvPicPr>
          <p:nvPr/>
        </p:nvPicPr>
        <p:blipFill>
          <a:blip r:embed="rId7"/>
          <a:stretch>
            <a:fillRect/>
          </a:stretch>
        </p:blipFill>
        <p:spPr>
          <a:xfrm>
            <a:off x="6068071" y="1719633"/>
            <a:ext cx="1376831" cy="628429"/>
          </a:xfrm>
          <a:prstGeom prst="rect">
            <a:avLst/>
          </a:prstGeom>
        </p:spPr>
      </p:pic>
      <p:sp>
        <p:nvSpPr>
          <p:cNvPr id="40" name="Rectangle: Rounded Corners 39">
            <a:extLst>
              <a:ext uri="{FF2B5EF4-FFF2-40B4-BE49-F238E27FC236}">
                <a16:creationId xmlns:a16="http://schemas.microsoft.com/office/drawing/2014/main" id="{C332A8DD-2303-EF0C-5665-32EE17AFC601}"/>
              </a:ext>
            </a:extLst>
          </p:cNvPr>
          <p:cNvSpPr/>
          <p:nvPr/>
        </p:nvSpPr>
        <p:spPr>
          <a:xfrm>
            <a:off x="6100219"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17" descr="Logo, company name&#10;&#10;Description automatically generated">
            <a:extLst>
              <a:ext uri="{FF2B5EF4-FFF2-40B4-BE49-F238E27FC236}">
                <a16:creationId xmlns:a16="http://schemas.microsoft.com/office/drawing/2014/main" id="{3C6E44B4-30D8-9FAA-FC5E-1EF3DEB169BA}"/>
              </a:ext>
            </a:extLst>
          </p:cNvPr>
          <p:cNvPicPr>
            <a:picLocks noChangeAspect="1"/>
          </p:cNvPicPr>
          <p:nvPr/>
        </p:nvPicPr>
        <p:blipFill>
          <a:blip r:embed="rId8"/>
          <a:stretch>
            <a:fillRect/>
          </a:stretch>
        </p:blipFill>
        <p:spPr>
          <a:xfrm>
            <a:off x="6094577" y="3305535"/>
            <a:ext cx="1426581" cy="552037"/>
          </a:xfrm>
          <a:prstGeom prst="rect">
            <a:avLst/>
          </a:prstGeom>
        </p:spPr>
      </p:pic>
      <p:sp>
        <p:nvSpPr>
          <p:cNvPr id="44" name="Rectangle: Rounded Corners 43">
            <a:extLst>
              <a:ext uri="{FF2B5EF4-FFF2-40B4-BE49-F238E27FC236}">
                <a16:creationId xmlns:a16="http://schemas.microsoft.com/office/drawing/2014/main" id="{77007685-26D5-CE53-6791-8D9BE14C7A97}"/>
              </a:ext>
            </a:extLst>
          </p:cNvPr>
          <p:cNvSpPr/>
          <p:nvPr/>
        </p:nvSpPr>
        <p:spPr>
          <a:xfrm>
            <a:off x="7605483" y="1388961"/>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Rounded Corners 45">
            <a:extLst>
              <a:ext uri="{FF2B5EF4-FFF2-40B4-BE49-F238E27FC236}">
                <a16:creationId xmlns:a16="http://schemas.microsoft.com/office/drawing/2014/main" id="{A9CEA2AD-2706-5163-8F17-F6FECBFC43BA}"/>
              </a:ext>
            </a:extLst>
          </p:cNvPr>
          <p:cNvSpPr/>
          <p:nvPr/>
        </p:nvSpPr>
        <p:spPr>
          <a:xfrm>
            <a:off x="7605483" y="287486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20" descr="Logo&#10;&#10;Description automatically generated">
            <a:extLst>
              <a:ext uri="{FF2B5EF4-FFF2-40B4-BE49-F238E27FC236}">
                <a16:creationId xmlns:a16="http://schemas.microsoft.com/office/drawing/2014/main" id="{906B0043-BFCA-97E3-6599-A1B491633E8D}"/>
              </a:ext>
            </a:extLst>
          </p:cNvPr>
          <p:cNvPicPr>
            <a:picLocks noChangeAspect="1"/>
          </p:cNvPicPr>
          <p:nvPr/>
        </p:nvPicPr>
        <p:blipFill>
          <a:blip r:embed="rId9"/>
          <a:stretch>
            <a:fillRect/>
          </a:stretch>
        </p:blipFill>
        <p:spPr>
          <a:xfrm>
            <a:off x="2994783" y="3187557"/>
            <a:ext cx="1479884" cy="822701"/>
          </a:xfrm>
          <a:prstGeom prst="rect">
            <a:avLst/>
          </a:prstGeom>
        </p:spPr>
      </p:pic>
      <p:pic>
        <p:nvPicPr>
          <p:cNvPr id="49" name="Picture 49" descr="Logo&#10;&#10;Description automatically generated">
            <a:extLst>
              <a:ext uri="{FF2B5EF4-FFF2-40B4-BE49-F238E27FC236}">
                <a16:creationId xmlns:a16="http://schemas.microsoft.com/office/drawing/2014/main" id="{EC395A16-4850-BA8B-42D6-2E09EF8685B8}"/>
              </a:ext>
            </a:extLst>
          </p:cNvPr>
          <p:cNvPicPr>
            <a:picLocks noChangeAspect="1"/>
          </p:cNvPicPr>
          <p:nvPr/>
        </p:nvPicPr>
        <p:blipFill>
          <a:blip r:embed="rId10"/>
          <a:stretch>
            <a:fillRect/>
          </a:stretch>
        </p:blipFill>
        <p:spPr>
          <a:xfrm>
            <a:off x="7712242" y="1763187"/>
            <a:ext cx="1199149" cy="654598"/>
          </a:xfrm>
          <a:prstGeom prst="rect">
            <a:avLst/>
          </a:prstGeom>
        </p:spPr>
      </p:pic>
      <p:pic>
        <p:nvPicPr>
          <p:cNvPr id="50" name="Picture 50" descr="Logo&#10;&#10;Description automatically generated">
            <a:extLst>
              <a:ext uri="{FF2B5EF4-FFF2-40B4-BE49-F238E27FC236}">
                <a16:creationId xmlns:a16="http://schemas.microsoft.com/office/drawing/2014/main" id="{5F35DC97-C9D6-4C39-F7E3-22925C934B9E}"/>
              </a:ext>
            </a:extLst>
          </p:cNvPr>
          <p:cNvPicPr>
            <a:picLocks noChangeAspect="1"/>
          </p:cNvPicPr>
          <p:nvPr/>
        </p:nvPicPr>
        <p:blipFill>
          <a:blip r:embed="rId11"/>
          <a:stretch>
            <a:fillRect/>
          </a:stretch>
        </p:blipFill>
        <p:spPr>
          <a:xfrm>
            <a:off x="7521743" y="3057504"/>
            <a:ext cx="1620254" cy="993649"/>
          </a:xfrm>
          <a:prstGeom prst="rect">
            <a:avLst/>
          </a:prstGeom>
        </p:spPr>
      </p:pic>
      <p:pic>
        <p:nvPicPr>
          <p:cNvPr id="5" name="Picture 4">
            <a:extLst>
              <a:ext uri="{FF2B5EF4-FFF2-40B4-BE49-F238E27FC236}">
                <a16:creationId xmlns:a16="http://schemas.microsoft.com/office/drawing/2014/main" id="{F2AD3C24-755C-1869-6BEC-6670EE499010}"/>
              </a:ext>
            </a:extLst>
          </p:cNvPr>
          <p:cNvPicPr>
            <a:picLocks noChangeAspect="1"/>
          </p:cNvPicPr>
          <p:nvPr/>
        </p:nvPicPr>
        <p:blipFill>
          <a:blip r:embed="rId12"/>
          <a:stretch>
            <a:fillRect/>
          </a:stretch>
        </p:blipFill>
        <p:spPr>
          <a:xfrm>
            <a:off x="2822995" y="4869786"/>
            <a:ext cx="3001992" cy="331766"/>
          </a:xfrm>
          <a:prstGeom prst="rect">
            <a:avLst/>
          </a:prstGeom>
        </p:spPr>
      </p:pic>
      <p:pic>
        <p:nvPicPr>
          <p:cNvPr id="4" name="Picture 8">
            <a:extLst>
              <a:ext uri="{FF2B5EF4-FFF2-40B4-BE49-F238E27FC236}">
                <a16:creationId xmlns:a16="http://schemas.microsoft.com/office/drawing/2014/main" id="{51166446-3978-EF1E-BBEF-88FEFE64FB5E}"/>
              </a:ext>
            </a:extLst>
          </p:cNvPr>
          <p:cNvPicPr>
            <a:picLocks noChangeAspect="1"/>
          </p:cNvPicPr>
          <p:nvPr/>
        </p:nvPicPr>
        <p:blipFill>
          <a:blip r:embed="rId13"/>
          <a:stretch>
            <a:fillRect/>
          </a:stretch>
        </p:blipFill>
        <p:spPr>
          <a:xfrm>
            <a:off x="4835525" y="4951412"/>
            <a:ext cx="1385888" cy="146051"/>
          </a:xfrm>
          <a:prstGeom prst="rect">
            <a:avLst/>
          </a:prstGeom>
        </p:spPr>
      </p:pic>
      <p:pic>
        <p:nvPicPr>
          <p:cNvPr id="2" name="Picture 1">
            <a:extLst>
              <a:ext uri="{FF2B5EF4-FFF2-40B4-BE49-F238E27FC236}">
                <a16:creationId xmlns:a16="http://schemas.microsoft.com/office/drawing/2014/main" id="{CBFE5671-1020-083A-7780-BB5929C4AF35}"/>
              </a:ext>
            </a:extLst>
          </p:cNvPr>
          <p:cNvPicPr>
            <a:picLocks noChangeAspect="1"/>
          </p:cNvPicPr>
          <p:nvPr/>
        </p:nvPicPr>
        <p:blipFill>
          <a:blip r:embed="rId14"/>
          <a:stretch>
            <a:fillRect/>
          </a:stretch>
        </p:blipFill>
        <p:spPr>
          <a:xfrm>
            <a:off x="4751718" y="3085741"/>
            <a:ext cx="966879" cy="956096"/>
          </a:xfrm>
          <a:prstGeom prst="rect">
            <a:avLst/>
          </a:prstGeom>
        </p:spPr>
      </p:pic>
    </p:spTree>
    <p:extLst>
      <p:ext uri="{BB962C8B-B14F-4D97-AF65-F5344CB8AC3E}">
        <p14:creationId xmlns:p14="http://schemas.microsoft.com/office/powerpoint/2010/main" val="39324370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529914" y="258956"/>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grpSp>
        <p:nvGrpSpPr>
          <p:cNvPr id="762" name="Google Shape;762;p42"/>
          <p:cNvGrpSpPr/>
          <p:nvPr/>
        </p:nvGrpSpPr>
        <p:grpSpPr>
          <a:xfrm>
            <a:off x="-814500" y="4153618"/>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2" name="Picture 2" descr="Diagram&#10;&#10;Description automatically generated">
            <a:extLst>
              <a:ext uri="{FF2B5EF4-FFF2-40B4-BE49-F238E27FC236}">
                <a16:creationId xmlns:a16="http://schemas.microsoft.com/office/drawing/2014/main" id="{2568EFA3-FC68-97FD-9304-60169FA98451}"/>
              </a:ext>
            </a:extLst>
          </p:cNvPr>
          <p:cNvPicPr>
            <a:picLocks noChangeAspect="1"/>
          </p:cNvPicPr>
          <p:nvPr/>
        </p:nvPicPr>
        <p:blipFill>
          <a:blip r:embed="rId3"/>
          <a:stretch>
            <a:fillRect/>
          </a:stretch>
        </p:blipFill>
        <p:spPr>
          <a:xfrm>
            <a:off x="4947250" y="23342"/>
            <a:ext cx="4231255" cy="4255740"/>
          </a:xfrm>
          <a:prstGeom prst="rect">
            <a:avLst/>
          </a:prstGeom>
        </p:spPr>
      </p:pic>
      <p:pic>
        <p:nvPicPr>
          <p:cNvPr id="3" name="Picture 3" descr="Diagram, text, schematic&#10;&#10;Description automatically generated">
            <a:extLst>
              <a:ext uri="{FF2B5EF4-FFF2-40B4-BE49-F238E27FC236}">
                <a16:creationId xmlns:a16="http://schemas.microsoft.com/office/drawing/2014/main" id="{7DAE0226-76CB-49B2-9A46-72F22A5D6363}"/>
              </a:ext>
            </a:extLst>
          </p:cNvPr>
          <p:cNvPicPr>
            <a:picLocks noChangeAspect="1"/>
          </p:cNvPicPr>
          <p:nvPr/>
        </p:nvPicPr>
        <p:blipFill>
          <a:blip r:embed="rId4"/>
          <a:stretch>
            <a:fillRect/>
          </a:stretch>
        </p:blipFill>
        <p:spPr>
          <a:xfrm>
            <a:off x="288986" y="451215"/>
            <a:ext cx="4662576" cy="4640042"/>
          </a:xfrm>
          <a:prstGeom prst="rect">
            <a:avLst/>
          </a:prstGeom>
        </p:spPr>
      </p:pic>
      <p:pic>
        <p:nvPicPr>
          <p:cNvPr id="5" name="Picture 4">
            <a:extLst>
              <a:ext uri="{FF2B5EF4-FFF2-40B4-BE49-F238E27FC236}">
                <a16:creationId xmlns:a16="http://schemas.microsoft.com/office/drawing/2014/main" id="{03E124BD-1796-FB15-EF93-60FE064CB27E}"/>
              </a:ext>
            </a:extLst>
          </p:cNvPr>
          <p:cNvPicPr>
            <a:picLocks noChangeAspect="1"/>
          </p:cNvPicPr>
          <p:nvPr/>
        </p:nvPicPr>
        <p:blipFill>
          <a:blip r:embed="rId5"/>
          <a:stretch>
            <a:fillRect/>
          </a:stretch>
        </p:blipFill>
        <p:spPr>
          <a:xfrm>
            <a:off x="3800588" y="3596981"/>
            <a:ext cx="2419350" cy="1390650"/>
          </a:xfrm>
          <a:prstGeom prst="rect">
            <a:avLst/>
          </a:prstGeom>
        </p:spPr>
      </p:pic>
      <p:pic>
        <p:nvPicPr>
          <p:cNvPr id="9" name="Picture 8">
            <a:extLst>
              <a:ext uri="{FF2B5EF4-FFF2-40B4-BE49-F238E27FC236}">
                <a16:creationId xmlns:a16="http://schemas.microsoft.com/office/drawing/2014/main" id="{465B52F7-F7FA-B5E0-CEB9-1DE863280975}"/>
              </a:ext>
            </a:extLst>
          </p:cNvPr>
          <p:cNvPicPr>
            <a:picLocks noChangeAspect="1"/>
          </p:cNvPicPr>
          <p:nvPr/>
        </p:nvPicPr>
        <p:blipFill>
          <a:blip r:embed="rId6"/>
          <a:stretch>
            <a:fillRect/>
          </a:stretch>
        </p:blipFill>
        <p:spPr>
          <a:xfrm>
            <a:off x="10783" y="4828099"/>
            <a:ext cx="9144000" cy="315938"/>
          </a:xfrm>
          <a:prstGeom prst="rect">
            <a:avLst/>
          </a:prstGeom>
        </p:spPr>
      </p:pic>
      <p:pic>
        <p:nvPicPr>
          <p:cNvPr id="7" name="Picture 4">
            <a:extLst>
              <a:ext uri="{FF2B5EF4-FFF2-40B4-BE49-F238E27FC236}">
                <a16:creationId xmlns:a16="http://schemas.microsoft.com/office/drawing/2014/main" id="{E865EBCE-861C-8F92-6638-C587B709EB65}"/>
              </a:ext>
            </a:extLst>
          </p:cNvPr>
          <p:cNvPicPr>
            <a:picLocks noChangeAspect="1"/>
          </p:cNvPicPr>
          <p:nvPr/>
        </p:nvPicPr>
        <p:blipFill>
          <a:blip r:embed="rId7"/>
          <a:stretch>
            <a:fillRect/>
          </a:stretch>
        </p:blipFill>
        <p:spPr>
          <a:xfrm>
            <a:off x="3146485" y="4826654"/>
            <a:ext cx="2969643" cy="299417"/>
          </a:xfrm>
          <a:prstGeom prst="rect">
            <a:avLst/>
          </a:prstGeom>
        </p:spPr>
      </p:pic>
      <p:pic>
        <p:nvPicPr>
          <p:cNvPr id="11" name="Picture 10">
            <a:extLst>
              <a:ext uri="{FF2B5EF4-FFF2-40B4-BE49-F238E27FC236}">
                <a16:creationId xmlns:a16="http://schemas.microsoft.com/office/drawing/2014/main" id="{EDC63E72-6FF3-897F-9DA4-B5F748719742}"/>
              </a:ext>
            </a:extLst>
          </p:cNvPr>
          <p:cNvPicPr>
            <a:picLocks noChangeAspect="1"/>
          </p:cNvPicPr>
          <p:nvPr/>
        </p:nvPicPr>
        <p:blipFill>
          <a:blip r:embed="rId8"/>
          <a:stretch>
            <a:fillRect/>
          </a:stretch>
        </p:blipFill>
        <p:spPr>
          <a:xfrm>
            <a:off x="0" y="4829637"/>
            <a:ext cx="1608993" cy="300091"/>
          </a:xfrm>
          <a:prstGeom prst="rect">
            <a:avLst/>
          </a:prstGeom>
        </p:spPr>
      </p:pic>
      <p:sp>
        <p:nvSpPr>
          <p:cNvPr id="13" name="TextBox 12">
            <a:extLst>
              <a:ext uri="{FF2B5EF4-FFF2-40B4-BE49-F238E27FC236}">
                <a16:creationId xmlns:a16="http://schemas.microsoft.com/office/drawing/2014/main" id="{8EAC3D09-48E5-FA68-1680-07E2BCC62051}"/>
              </a:ext>
            </a:extLst>
          </p:cNvPr>
          <p:cNvSpPr txBox="1"/>
          <p:nvPr/>
        </p:nvSpPr>
        <p:spPr>
          <a:xfrm>
            <a:off x="7361899" y="4819013"/>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6" name="TextBox 5">
            <a:extLst>
              <a:ext uri="{FF2B5EF4-FFF2-40B4-BE49-F238E27FC236}">
                <a16:creationId xmlns:a16="http://schemas.microsoft.com/office/drawing/2014/main" id="{892507A2-9DDE-E722-68D0-73372A60A63C}"/>
              </a:ext>
            </a:extLst>
          </p:cNvPr>
          <p:cNvSpPr txBox="1"/>
          <p:nvPr/>
        </p:nvSpPr>
        <p:spPr>
          <a:xfrm>
            <a:off x="8630613" y="4830829"/>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88</a:t>
            </a:r>
          </a:p>
        </p:txBody>
      </p:sp>
      <p:pic>
        <p:nvPicPr>
          <p:cNvPr id="8" name="Picture 8">
            <a:extLst>
              <a:ext uri="{FF2B5EF4-FFF2-40B4-BE49-F238E27FC236}">
                <a16:creationId xmlns:a16="http://schemas.microsoft.com/office/drawing/2014/main" id="{62A7DD60-42AB-4B3A-6868-EDBE40975D19}"/>
              </a:ext>
            </a:extLst>
          </p:cNvPr>
          <p:cNvPicPr>
            <a:picLocks noChangeAspect="1"/>
          </p:cNvPicPr>
          <p:nvPr/>
        </p:nvPicPr>
        <p:blipFill>
          <a:blip r:embed="rId9"/>
          <a:stretch>
            <a:fillRect/>
          </a:stretch>
        </p:blipFill>
        <p:spPr>
          <a:xfrm>
            <a:off x="5145088" y="4903787"/>
            <a:ext cx="1385888" cy="146051"/>
          </a:xfrm>
          <a:prstGeom prst="rect">
            <a:avLst/>
          </a:prstGeom>
        </p:spPr>
      </p:pic>
    </p:spTree>
    <p:extLst>
      <p:ext uri="{BB962C8B-B14F-4D97-AF65-F5344CB8AC3E}">
        <p14:creationId xmlns:p14="http://schemas.microsoft.com/office/powerpoint/2010/main" val="34780776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3"/>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2E61F542-E46F-2D3A-FAB8-A26708E4194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89</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1A40067-689C-EA21-7F59-A88FCE567E0C}"/>
                  </a:ext>
                </a:extLst>
              </p14:cNvPr>
              <p14:cNvContentPartPr/>
              <p14:nvPr/>
            </p14:nvContentPartPr>
            <p14:xfrm>
              <a:off x="-750793" y="2431676"/>
              <a:ext cx="11205" cy="11205"/>
            </p14:xfrm>
          </p:contentPart>
        </mc:Choice>
        <mc:Fallback xmlns="">
          <p:pic>
            <p:nvPicPr>
              <p:cNvPr id="6" name="Ink 5">
                <a:extLst>
                  <a:ext uri="{FF2B5EF4-FFF2-40B4-BE49-F238E27FC236}">
                    <a16:creationId xmlns:a16="http://schemas.microsoft.com/office/drawing/2014/main" id="{31A40067-689C-EA21-7F59-A88FCE567E0C}"/>
                  </a:ext>
                </a:extLst>
              </p:cNvPr>
              <p:cNvPicPr/>
              <p:nvPr/>
            </p:nvPicPr>
            <p:blipFill>
              <a:blip r:embed="rId5"/>
              <a:stretch>
                <a:fillRect/>
              </a:stretch>
            </p:blipFill>
            <p:spPr>
              <a:xfrm>
                <a:off x="-1311043" y="1871426"/>
                <a:ext cx="1120500" cy="1120500"/>
              </a:xfrm>
              <a:prstGeom prst="rect">
                <a:avLst/>
              </a:prstGeom>
            </p:spPr>
          </p:pic>
        </mc:Fallback>
      </mc:AlternateContent>
      <p:pic>
        <p:nvPicPr>
          <p:cNvPr id="4" name="Picture 4">
            <a:extLst>
              <a:ext uri="{FF2B5EF4-FFF2-40B4-BE49-F238E27FC236}">
                <a16:creationId xmlns:a16="http://schemas.microsoft.com/office/drawing/2014/main" id="{0B5E27D7-9C9B-B8E9-5251-31C96683386A}"/>
              </a:ext>
            </a:extLst>
          </p:cNvPr>
          <p:cNvPicPr>
            <a:picLocks noChangeAspect="1"/>
          </p:cNvPicPr>
          <p:nvPr/>
        </p:nvPicPr>
        <p:blipFill>
          <a:blip r:embed="rId6"/>
          <a:stretch>
            <a:fillRect/>
          </a:stretch>
        </p:blipFill>
        <p:spPr>
          <a:xfrm>
            <a:off x="2984739" y="4859003"/>
            <a:ext cx="2851030" cy="320983"/>
          </a:xfrm>
          <a:prstGeom prst="rect">
            <a:avLst/>
          </a:prstGeom>
        </p:spPr>
      </p:pic>
      <p:pic>
        <p:nvPicPr>
          <p:cNvPr id="10" name="Picture 11" descr="Diagram&#10;&#10;Description automatically generated">
            <a:extLst>
              <a:ext uri="{FF2B5EF4-FFF2-40B4-BE49-F238E27FC236}">
                <a16:creationId xmlns:a16="http://schemas.microsoft.com/office/drawing/2014/main" id="{D686C7CB-8497-F5DF-A3F1-FD15E7D93177}"/>
              </a:ext>
            </a:extLst>
          </p:cNvPr>
          <p:cNvPicPr>
            <a:picLocks noChangeAspect="1"/>
          </p:cNvPicPr>
          <p:nvPr/>
        </p:nvPicPr>
        <p:blipFill>
          <a:blip r:embed="rId7"/>
          <a:stretch>
            <a:fillRect/>
          </a:stretch>
        </p:blipFill>
        <p:spPr>
          <a:xfrm>
            <a:off x="1410418" y="68358"/>
            <a:ext cx="7573992" cy="481269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32102" y="2410"/>
            <a:ext cx="1184894" cy="764345"/>
          </a:xfrm>
        </p:spPr>
        <p:txBody>
          <a:bodyPr wrap="square" anchor="t">
            <a:noAutofit/>
          </a:bodyPr>
          <a:lstStyle/>
          <a:p>
            <a:r>
              <a:rPr lang="en-GB" sz="5400"/>
              <a:t>WBS</a:t>
            </a:r>
          </a:p>
        </p:txBody>
      </p:sp>
      <p:pic>
        <p:nvPicPr>
          <p:cNvPr id="8" name="Picture 8">
            <a:extLst>
              <a:ext uri="{FF2B5EF4-FFF2-40B4-BE49-F238E27FC236}">
                <a16:creationId xmlns:a16="http://schemas.microsoft.com/office/drawing/2014/main" id="{DBF79C68-7EC9-BDDE-90B2-09AECAF27A4F}"/>
              </a:ext>
            </a:extLst>
          </p:cNvPr>
          <p:cNvPicPr>
            <a:picLocks noChangeAspect="1"/>
          </p:cNvPicPr>
          <p:nvPr/>
        </p:nvPicPr>
        <p:blipFill>
          <a:blip r:embed="rId8"/>
          <a:stretch>
            <a:fillRect/>
          </a:stretch>
        </p:blipFill>
        <p:spPr>
          <a:xfrm>
            <a:off x="4899025" y="4935537"/>
            <a:ext cx="1385888" cy="146051"/>
          </a:xfrm>
          <a:prstGeom prst="rect">
            <a:avLst/>
          </a:prstGeom>
        </p:spPr>
      </p:pic>
    </p:spTree>
    <p:extLst>
      <p:ext uri="{BB962C8B-B14F-4D97-AF65-F5344CB8AC3E}">
        <p14:creationId xmlns:p14="http://schemas.microsoft.com/office/powerpoint/2010/main" val="394864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09</a:t>
            </a:r>
            <a:endParaRPr lang="en-US"/>
          </a:p>
        </p:txBody>
      </p:sp>
      <p:sp>
        <p:nvSpPr>
          <p:cNvPr id="54" name="Google Shape;406;p34">
            <a:extLst>
              <a:ext uri="{FF2B5EF4-FFF2-40B4-BE49-F238E27FC236}">
                <a16:creationId xmlns:a16="http://schemas.microsoft.com/office/drawing/2014/main" id="{7AB5BB05-767F-B0A9-3114-F7D3630879D6}"/>
              </a:ext>
            </a:extLst>
          </p:cNvPr>
          <p:cNvSpPr/>
          <p:nvPr/>
        </p:nvSpPr>
        <p:spPr>
          <a:xfrm flipH="1">
            <a:off x="4089301" y="148891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6" name="Google Shape;408;p34">
            <a:extLst>
              <a:ext uri="{FF2B5EF4-FFF2-40B4-BE49-F238E27FC236}">
                <a16:creationId xmlns:a16="http://schemas.microsoft.com/office/drawing/2014/main" id="{C27F4971-0B8F-058F-B40B-BE78DFE35675}"/>
              </a:ext>
            </a:extLst>
          </p:cNvPr>
          <p:cNvSpPr/>
          <p:nvPr/>
        </p:nvSpPr>
        <p:spPr>
          <a:xfrm>
            <a:off x="4089300" y="232547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8" name="Google Shape;410;p34">
            <a:extLst>
              <a:ext uri="{FF2B5EF4-FFF2-40B4-BE49-F238E27FC236}">
                <a16:creationId xmlns:a16="http://schemas.microsoft.com/office/drawing/2014/main" id="{C82B4ED9-8266-6ADC-AD04-CD6A5470F5A5}"/>
              </a:ext>
            </a:extLst>
          </p:cNvPr>
          <p:cNvSpPr/>
          <p:nvPr/>
        </p:nvSpPr>
        <p:spPr>
          <a:xfrm flipH="1">
            <a:off x="4102457" y="310982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0" name="Google Shape;411;p34">
            <a:extLst>
              <a:ext uri="{FF2B5EF4-FFF2-40B4-BE49-F238E27FC236}">
                <a16:creationId xmlns:a16="http://schemas.microsoft.com/office/drawing/2014/main" id="{206903C7-9C36-B9F4-20D7-51382C63B2DA}"/>
              </a:ext>
            </a:extLst>
          </p:cNvPr>
          <p:cNvSpPr/>
          <p:nvPr/>
        </p:nvSpPr>
        <p:spPr>
          <a:xfrm>
            <a:off x="4089300" y="63038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2" name="Google Shape;414;p34">
            <a:extLst>
              <a:ext uri="{FF2B5EF4-FFF2-40B4-BE49-F238E27FC236}">
                <a16:creationId xmlns:a16="http://schemas.microsoft.com/office/drawing/2014/main" id="{DA69CC83-EB3D-C4E0-9493-DFDE3797802E}"/>
              </a:ext>
            </a:extLst>
          </p:cNvPr>
          <p:cNvSpPr txBox="1">
            <a:spLocks/>
          </p:cNvSpPr>
          <p:nvPr/>
        </p:nvSpPr>
        <p:spPr>
          <a:xfrm>
            <a:off x="5078507" y="678214"/>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background</a:t>
            </a:r>
          </a:p>
        </p:txBody>
      </p:sp>
      <p:sp>
        <p:nvSpPr>
          <p:cNvPr id="384" name="Google Shape;415;p34">
            <a:extLst>
              <a:ext uri="{FF2B5EF4-FFF2-40B4-BE49-F238E27FC236}">
                <a16:creationId xmlns:a16="http://schemas.microsoft.com/office/drawing/2014/main" id="{B65408F4-B70F-2111-67C6-B587000101DF}"/>
              </a:ext>
            </a:extLst>
          </p:cNvPr>
          <p:cNvSpPr txBox="1">
            <a:spLocks noGrp="1"/>
          </p:cNvSpPr>
          <p:nvPr>
            <p:ph type="title" idx="3"/>
          </p:nvPr>
        </p:nvSpPr>
        <p:spPr>
          <a:xfrm>
            <a:off x="4159794" y="76816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8" name="Google Shape;418;p34">
            <a:extLst>
              <a:ext uri="{FF2B5EF4-FFF2-40B4-BE49-F238E27FC236}">
                <a16:creationId xmlns:a16="http://schemas.microsoft.com/office/drawing/2014/main" id="{EBF153C8-523E-2456-2BB0-363A9DF8A130}"/>
              </a:ext>
            </a:extLst>
          </p:cNvPr>
          <p:cNvSpPr txBox="1">
            <a:spLocks noGrp="1"/>
          </p:cNvSpPr>
          <p:nvPr>
            <p:ph type="title" idx="6"/>
          </p:nvPr>
        </p:nvSpPr>
        <p:spPr>
          <a:xfrm>
            <a:off x="4133417" y="2446641"/>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0" name="Google Shape;420;p34">
            <a:extLst>
              <a:ext uri="{FF2B5EF4-FFF2-40B4-BE49-F238E27FC236}">
                <a16:creationId xmlns:a16="http://schemas.microsoft.com/office/drawing/2014/main" id="{90E09CD1-8E5C-D675-198C-41CB340AF12C}"/>
              </a:ext>
            </a:extLst>
          </p:cNvPr>
          <p:cNvSpPr txBox="1">
            <a:spLocks/>
          </p:cNvSpPr>
          <p:nvPr/>
        </p:nvSpPr>
        <p:spPr>
          <a:xfrm>
            <a:off x="5078507" y="154016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research problem</a:t>
            </a:r>
          </a:p>
        </p:txBody>
      </p:sp>
      <p:sp>
        <p:nvSpPr>
          <p:cNvPr id="392" name="Google Shape;421;p34">
            <a:extLst>
              <a:ext uri="{FF2B5EF4-FFF2-40B4-BE49-F238E27FC236}">
                <a16:creationId xmlns:a16="http://schemas.microsoft.com/office/drawing/2014/main" id="{84994AE1-F29A-EA57-D6AA-A2098263DE82}"/>
              </a:ext>
            </a:extLst>
          </p:cNvPr>
          <p:cNvSpPr txBox="1">
            <a:spLocks noGrp="1"/>
          </p:cNvSpPr>
          <p:nvPr>
            <p:ph type="title" idx="9"/>
          </p:nvPr>
        </p:nvSpPr>
        <p:spPr>
          <a:xfrm>
            <a:off x="4133418" y="16037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4" name="Google Shape;423;p34">
            <a:extLst>
              <a:ext uri="{FF2B5EF4-FFF2-40B4-BE49-F238E27FC236}">
                <a16:creationId xmlns:a16="http://schemas.microsoft.com/office/drawing/2014/main" id="{201DE48F-C01F-8F6C-0807-85B9213CBB8F}"/>
              </a:ext>
            </a:extLst>
          </p:cNvPr>
          <p:cNvSpPr txBox="1">
            <a:spLocks/>
          </p:cNvSpPr>
          <p:nvPr/>
        </p:nvSpPr>
        <p:spPr>
          <a:xfrm>
            <a:off x="5071898" y="2375128"/>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objectives</a:t>
            </a:r>
          </a:p>
        </p:txBody>
      </p:sp>
      <p:sp>
        <p:nvSpPr>
          <p:cNvPr id="396" name="Google Shape;424;p34">
            <a:extLst>
              <a:ext uri="{FF2B5EF4-FFF2-40B4-BE49-F238E27FC236}">
                <a16:creationId xmlns:a16="http://schemas.microsoft.com/office/drawing/2014/main" id="{3DB73A90-A6A7-ACB7-1C2E-C13B10F64407}"/>
              </a:ext>
            </a:extLst>
          </p:cNvPr>
          <p:cNvSpPr txBox="1">
            <a:spLocks noGrp="1"/>
          </p:cNvSpPr>
          <p:nvPr>
            <p:ph type="title" idx="15"/>
          </p:nvPr>
        </p:nvSpPr>
        <p:spPr>
          <a:xfrm>
            <a:off x="4132001" y="322122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8" name="Google Shape;408;p34">
            <a:extLst>
              <a:ext uri="{FF2B5EF4-FFF2-40B4-BE49-F238E27FC236}">
                <a16:creationId xmlns:a16="http://schemas.microsoft.com/office/drawing/2014/main" id="{DEBEFEE4-D904-668B-9753-995CE1F8C5A7}"/>
              </a:ext>
            </a:extLst>
          </p:cNvPr>
          <p:cNvSpPr/>
          <p:nvPr/>
        </p:nvSpPr>
        <p:spPr>
          <a:xfrm>
            <a:off x="4089299" y="389050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0" name="Google Shape;423;p34">
            <a:extLst>
              <a:ext uri="{FF2B5EF4-FFF2-40B4-BE49-F238E27FC236}">
                <a16:creationId xmlns:a16="http://schemas.microsoft.com/office/drawing/2014/main" id="{58A3CF63-DD46-5B63-F98B-0355568DB617}"/>
              </a:ext>
            </a:extLst>
          </p:cNvPr>
          <p:cNvSpPr txBox="1">
            <a:spLocks/>
          </p:cNvSpPr>
          <p:nvPr/>
        </p:nvSpPr>
        <p:spPr>
          <a:xfrm>
            <a:off x="5074829" y="3204535"/>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p>
        </p:txBody>
      </p:sp>
      <p:sp>
        <p:nvSpPr>
          <p:cNvPr id="402" name="Google Shape;424;p34">
            <a:extLst>
              <a:ext uri="{FF2B5EF4-FFF2-40B4-BE49-F238E27FC236}">
                <a16:creationId xmlns:a16="http://schemas.microsoft.com/office/drawing/2014/main" id="{89C23F95-4093-746C-328C-9E166EC9826C}"/>
              </a:ext>
            </a:extLst>
          </p:cNvPr>
          <p:cNvSpPr txBox="1">
            <a:spLocks/>
          </p:cNvSpPr>
          <p:nvPr/>
        </p:nvSpPr>
        <p:spPr>
          <a:xfrm>
            <a:off x="4158378" y="401253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pic>
        <p:nvPicPr>
          <p:cNvPr id="9" name="Picture 8" descr="A picture containing text&#10;&#10;Description automatically generated">
            <a:extLst>
              <a:ext uri="{FF2B5EF4-FFF2-40B4-BE49-F238E27FC236}">
                <a16:creationId xmlns:a16="http://schemas.microsoft.com/office/drawing/2014/main" id="{1CC30BC1-4624-DBD8-3724-AC7AF74AFC76}"/>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2" name="Google Shape;423;p34">
            <a:extLst>
              <a:ext uri="{FF2B5EF4-FFF2-40B4-BE49-F238E27FC236}">
                <a16:creationId xmlns:a16="http://schemas.microsoft.com/office/drawing/2014/main" id="{56952C76-91B5-0F5E-ECB4-0E3FA4B7AEC0}"/>
              </a:ext>
            </a:extLst>
          </p:cNvPr>
          <p:cNvSpPr txBox="1">
            <a:spLocks/>
          </p:cNvSpPr>
          <p:nvPr/>
        </p:nvSpPr>
        <p:spPr>
          <a:xfrm>
            <a:off x="5074829" y="3943089"/>
            <a:ext cx="3184568"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Completion of the project</a:t>
            </a:r>
          </a:p>
        </p:txBody>
      </p:sp>
      <p:sp>
        <p:nvSpPr>
          <p:cNvPr id="7" name="TextBox 6">
            <a:extLst>
              <a:ext uri="{FF2B5EF4-FFF2-40B4-BE49-F238E27FC236}">
                <a16:creationId xmlns:a16="http://schemas.microsoft.com/office/drawing/2014/main" id="{5C5BB5A5-55A7-C392-CA38-47649051FC7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0000011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164"/>
            <a:ext cx="3468991" cy="652466"/>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90</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608844"/>
            <a:ext cx="8572333" cy="4073459"/>
          </a:xfrm>
          <a:prstGeom prst="rect">
            <a:avLst/>
          </a:prstGeom>
        </p:spPr>
      </p:pic>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5"/>
          <a:stretch>
            <a:fillRect/>
          </a:stretch>
        </p:blipFill>
        <p:spPr>
          <a:xfrm>
            <a:off x="3071003" y="4880569"/>
            <a:ext cx="2851030" cy="320983"/>
          </a:xfrm>
          <a:prstGeom prst="rect">
            <a:avLst/>
          </a:prstGeom>
        </p:spPr>
      </p:pic>
      <p:pic>
        <p:nvPicPr>
          <p:cNvPr id="5" name="Picture 8">
            <a:extLst>
              <a:ext uri="{FF2B5EF4-FFF2-40B4-BE49-F238E27FC236}">
                <a16:creationId xmlns:a16="http://schemas.microsoft.com/office/drawing/2014/main" id="{E83F85E9-361A-EFB5-582A-95D9A1D56B2B}"/>
              </a:ext>
            </a:extLst>
          </p:cNvPr>
          <p:cNvPicPr>
            <a:picLocks noChangeAspect="1"/>
          </p:cNvPicPr>
          <p:nvPr/>
        </p:nvPicPr>
        <p:blipFill>
          <a:blip r:embed="rId6"/>
          <a:stretch>
            <a:fillRect/>
          </a:stretch>
        </p:blipFill>
        <p:spPr>
          <a:xfrm>
            <a:off x="4986337" y="4951413"/>
            <a:ext cx="1385888" cy="146051"/>
          </a:xfrm>
          <a:prstGeom prst="rect">
            <a:avLst/>
          </a:prstGeom>
        </p:spPr>
      </p:pic>
    </p:spTree>
    <p:extLst>
      <p:ext uri="{BB962C8B-B14F-4D97-AF65-F5344CB8AC3E}">
        <p14:creationId xmlns:p14="http://schemas.microsoft.com/office/powerpoint/2010/main" val="300543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527019" y="1865176"/>
            <a:ext cx="4414002" cy="746218"/>
          </a:xfrm>
        </p:spPr>
        <p:txBody>
          <a:bodyPr/>
          <a:lstStyle/>
          <a:p>
            <a:r>
              <a:rPr lang="en-GB"/>
              <a:t>Completion of THE PROJECT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91</a:t>
            </a:r>
          </a:p>
        </p:txBody>
      </p:sp>
      <p:pic>
        <p:nvPicPr>
          <p:cNvPr id="5" name="Picture 4">
            <a:extLst>
              <a:ext uri="{FF2B5EF4-FFF2-40B4-BE49-F238E27FC236}">
                <a16:creationId xmlns:a16="http://schemas.microsoft.com/office/drawing/2014/main" id="{D16324E5-EA38-8B3C-4D32-A4F6EB0641A5}"/>
              </a:ext>
            </a:extLst>
          </p:cNvPr>
          <p:cNvPicPr>
            <a:picLocks noChangeAspect="1"/>
          </p:cNvPicPr>
          <p:nvPr/>
        </p:nvPicPr>
        <p:blipFill>
          <a:blip r:embed="rId4"/>
          <a:stretch>
            <a:fillRect/>
          </a:stretch>
        </p:blipFill>
        <p:spPr>
          <a:xfrm>
            <a:off x="2866126" y="4869786"/>
            <a:ext cx="2851030" cy="320983"/>
          </a:xfrm>
          <a:prstGeom prst="rect">
            <a:avLst/>
          </a:prstGeom>
        </p:spPr>
      </p:pic>
      <p:pic>
        <p:nvPicPr>
          <p:cNvPr id="7" name="Picture 8">
            <a:extLst>
              <a:ext uri="{FF2B5EF4-FFF2-40B4-BE49-F238E27FC236}">
                <a16:creationId xmlns:a16="http://schemas.microsoft.com/office/drawing/2014/main" id="{87391F37-E3AA-86CB-0E58-1188D5E20BCC}"/>
              </a:ext>
            </a:extLst>
          </p:cNvPr>
          <p:cNvPicPr>
            <a:picLocks noChangeAspect="1"/>
          </p:cNvPicPr>
          <p:nvPr/>
        </p:nvPicPr>
        <p:blipFill>
          <a:blip r:embed="rId5"/>
          <a:stretch>
            <a:fillRect/>
          </a:stretch>
        </p:blipFill>
        <p:spPr>
          <a:xfrm>
            <a:off x="4795837" y="4943475"/>
            <a:ext cx="1385888" cy="146051"/>
          </a:xfrm>
          <a:prstGeom prst="rect">
            <a:avLst/>
          </a:prstGeom>
        </p:spPr>
      </p:pic>
    </p:spTree>
    <p:extLst>
      <p:ext uri="{BB962C8B-B14F-4D97-AF65-F5344CB8AC3E}">
        <p14:creationId xmlns:p14="http://schemas.microsoft.com/office/powerpoint/2010/main" val="1563783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92</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B9C38876-5931-0E22-40EA-9A0355F46CEA}"/>
              </a:ext>
            </a:extLst>
          </p:cNvPr>
          <p:cNvPicPr>
            <a:picLocks noChangeAspect="1"/>
          </p:cNvPicPr>
          <p:nvPr/>
        </p:nvPicPr>
        <p:blipFill>
          <a:blip r:embed="rId5"/>
          <a:stretch>
            <a:fillRect/>
          </a:stretch>
        </p:blipFill>
        <p:spPr>
          <a:xfrm>
            <a:off x="4986337" y="4951412"/>
            <a:ext cx="1385888" cy="146051"/>
          </a:xfrm>
          <a:prstGeom prst="rect">
            <a:avLst/>
          </a:prstGeom>
        </p:spPr>
      </p:pic>
      <p:pic>
        <p:nvPicPr>
          <p:cNvPr id="14" name="Picture 14" descr="Text&#10;&#10;Description automatically generated">
            <a:extLst>
              <a:ext uri="{FF2B5EF4-FFF2-40B4-BE49-F238E27FC236}">
                <a16:creationId xmlns:a16="http://schemas.microsoft.com/office/drawing/2014/main" id="{8EC92179-DC79-EF8A-66F0-5079D9DC7A68}"/>
              </a:ext>
            </a:extLst>
          </p:cNvPr>
          <p:cNvPicPr>
            <a:picLocks noChangeAspect="1"/>
          </p:cNvPicPr>
          <p:nvPr/>
        </p:nvPicPr>
        <p:blipFill>
          <a:blip r:embed="rId6"/>
          <a:stretch>
            <a:fillRect/>
          </a:stretch>
        </p:blipFill>
        <p:spPr>
          <a:xfrm>
            <a:off x="0" y="1241308"/>
            <a:ext cx="4492869" cy="1449535"/>
          </a:xfrm>
          <a:prstGeom prst="rect">
            <a:avLst/>
          </a:prstGeom>
        </p:spPr>
      </p:pic>
      <p:pic>
        <p:nvPicPr>
          <p:cNvPr id="15" name="Picture 15" descr="Table&#10;&#10;Description automatically generated">
            <a:extLst>
              <a:ext uri="{FF2B5EF4-FFF2-40B4-BE49-F238E27FC236}">
                <a16:creationId xmlns:a16="http://schemas.microsoft.com/office/drawing/2014/main" id="{A91836A5-FD05-AA70-8274-37D9B49C5051}"/>
              </a:ext>
            </a:extLst>
          </p:cNvPr>
          <p:cNvPicPr>
            <a:picLocks noChangeAspect="1"/>
          </p:cNvPicPr>
          <p:nvPr/>
        </p:nvPicPr>
        <p:blipFill>
          <a:blip r:embed="rId7"/>
          <a:stretch>
            <a:fillRect/>
          </a:stretch>
        </p:blipFill>
        <p:spPr>
          <a:xfrm>
            <a:off x="0" y="2701338"/>
            <a:ext cx="4492869" cy="2163520"/>
          </a:xfrm>
          <a:prstGeom prst="rect">
            <a:avLst/>
          </a:prstGeom>
        </p:spPr>
      </p:pic>
      <p:pic>
        <p:nvPicPr>
          <p:cNvPr id="16" name="Picture 16">
            <a:extLst>
              <a:ext uri="{FF2B5EF4-FFF2-40B4-BE49-F238E27FC236}">
                <a16:creationId xmlns:a16="http://schemas.microsoft.com/office/drawing/2014/main" id="{AC454F21-4C9F-79E2-23EA-E44844B9C2F4}"/>
              </a:ext>
            </a:extLst>
          </p:cNvPr>
          <p:cNvPicPr>
            <a:picLocks noChangeAspect="1"/>
          </p:cNvPicPr>
          <p:nvPr/>
        </p:nvPicPr>
        <p:blipFill>
          <a:blip r:embed="rId8"/>
          <a:stretch>
            <a:fillRect/>
          </a:stretch>
        </p:blipFill>
        <p:spPr>
          <a:xfrm>
            <a:off x="4490878" y="1239171"/>
            <a:ext cx="4653121" cy="3645415"/>
          </a:xfrm>
          <a:prstGeom prst="rect">
            <a:avLst/>
          </a:prstGeom>
        </p:spPr>
      </p:pic>
      <p:sp>
        <p:nvSpPr>
          <p:cNvPr id="4" name="Title 1">
            <a:extLst>
              <a:ext uri="{FF2B5EF4-FFF2-40B4-BE49-F238E27FC236}">
                <a16:creationId xmlns:a16="http://schemas.microsoft.com/office/drawing/2014/main" id="{DDEBD662-87C1-488F-7B5D-02B9282DF4EE}"/>
              </a:ext>
            </a:extLst>
          </p:cNvPr>
          <p:cNvSpPr>
            <a:spLocks noGrp="1"/>
          </p:cNvSpPr>
          <p:nvPr>
            <p:ph type="title"/>
          </p:nvPr>
        </p:nvSpPr>
        <p:spPr>
          <a:xfrm>
            <a:off x="2074132" y="333987"/>
            <a:ext cx="4414002" cy="746218"/>
          </a:xfrm>
        </p:spPr>
        <p:txBody>
          <a:bodyPr/>
          <a:lstStyle/>
          <a:p>
            <a:r>
              <a:rPr lang="en-GB" sz="4000"/>
              <a:t>50 % Completion </a:t>
            </a:r>
            <a:endParaRPr lang="en-US" sz="4000"/>
          </a:p>
        </p:txBody>
      </p:sp>
    </p:spTree>
    <p:extLst>
      <p:ext uri="{BB962C8B-B14F-4D97-AF65-F5344CB8AC3E}">
        <p14:creationId xmlns:p14="http://schemas.microsoft.com/office/powerpoint/2010/main" val="1321365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93</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67A80623-2336-09CF-715D-CED4C4F52303}"/>
              </a:ext>
            </a:extLst>
          </p:cNvPr>
          <p:cNvPicPr>
            <a:picLocks noChangeAspect="1"/>
          </p:cNvPicPr>
          <p:nvPr/>
        </p:nvPicPr>
        <p:blipFill>
          <a:blip r:embed="rId5"/>
          <a:stretch>
            <a:fillRect/>
          </a:stretch>
        </p:blipFill>
        <p:spPr>
          <a:xfrm>
            <a:off x="5002213" y="4951412"/>
            <a:ext cx="1385888" cy="146051"/>
          </a:xfrm>
          <a:prstGeom prst="rect">
            <a:avLst/>
          </a:prstGeom>
        </p:spPr>
      </p:pic>
      <p:pic>
        <p:nvPicPr>
          <p:cNvPr id="4" name="Picture 4" descr="Table&#10;&#10;Description automatically generated">
            <a:extLst>
              <a:ext uri="{FF2B5EF4-FFF2-40B4-BE49-F238E27FC236}">
                <a16:creationId xmlns:a16="http://schemas.microsoft.com/office/drawing/2014/main" id="{B18FBD88-EB84-44CB-728B-CEDD5E858C0E}"/>
              </a:ext>
            </a:extLst>
          </p:cNvPr>
          <p:cNvPicPr>
            <a:picLocks noChangeAspect="1"/>
          </p:cNvPicPr>
          <p:nvPr/>
        </p:nvPicPr>
        <p:blipFill>
          <a:blip r:embed="rId6"/>
          <a:stretch>
            <a:fillRect/>
          </a:stretch>
        </p:blipFill>
        <p:spPr>
          <a:xfrm>
            <a:off x="0" y="-2172"/>
            <a:ext cx="3930161" cy="4892867"/>
          </a:xfrm>
          <a:prstGeom prst="rect">
            <a:avLst/>
          </a:prstGeom>
        </p:spPr>
      </p:pic>
      <p:pic>
        <p:nvPicPr>
          <p:cNvPr id="5" name="Picture 12" descr="Graphical user interface, text, application, email&#10;&#10;Description automatically generated">
            <a:extLst>
              <a:ext uri="{FF2B5EF4-FFF2-40B4-BE49-F238E27FC236}">
                <a16:creationId xmlns:a16="http://schemas.microsoft.com/office/drawing/2014/main" id="{DAA28DA9-128F-0715-DAF5-9D61F51EA1BC}"/>
              </a:ext>
            </a:extLst>
          </p:cNvPr>
          <p:cNvPicPr>
            <a:picLocks noChangeAspect="1"/>
          </p:cNvPicPr>
          <p:nvPr/>
        </p:nvPicPr>
        <p:blipFill>
          <a:blip r:embed="rId7"/>
          <a:stretch>
            <a:fillRect/>
          </a:stretch>
        </p:blipFill>
        <p:spPr>
          <a:xfrm>
            <a:off x="3930162" y="-1176"/>
            <a:ext cx="5152291" cy="4890874"/>
          </a:xfrm>
          <a:prstGeom prst="rect">
            <a:avLst/>
          </a:prstGeom>
        </p:spPr>
      </p:pic>
    </p:spTree>
    <p:extLst>
      <p:ext uri="{BB962C8B-B14F-4D97-AF65-F5344CB8AC3E}">
        <p14:creationId xmlns:p14="http://schemas.microsoft.com/office/powerpoint/2010/main" val="41084787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94</a:t>
            </a:r>
            <a:endParaRPr lang="en-US"/>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460B1280-1676-E881-C2AE-916FE3FC8F6D}"/>
              </a:ext>
            </a:extLst>
          </p:cNvPr>
          <p:cNvPicPr>
            <a:picLocks noChangeAspect="1"/>
          </p:cNvPicPr>
          <p:nvPr/>
        </p:nvPicPr>
        <p:blipFill>
          <a:blip r:embed="rId5"/>
          <a:stretch>
            <a:fillRect/>
          </a:stretch>
        </p:blipFill>
        <p:spPr>
          <a:xfrm>
            <a:off x="5002213" y="4951412"/>
            <a:ext cx="1385888" cy="146051"/>
          </a:xfrm>
          <a:prstGeom prst="rect">
            <a:avLst/>
          </a:prstGeom>
        </p:spPr>
      </p:pic>
      <p:pic>
        <p:nvPicPr>
          <p:cNvPr id="5" name="Picture 12" descr="Chart, scatter chart&#10;&#10;Description automatically generated">
            <a:extLst>
              <a:ext uri="{FF2B5EF4-FFF2-40B4-BE49-F238E27FC236}">
                <a16:creationId xmlns:a16="http://schemas.microsoft.com/office/drawing/2014/main" id="{8FA3B543-C797-F5F3-0577-4F9E5A5345F9}"/>
              </a:ext>
            </a:extLst>
          </p:cNvPr>
          <p:cNvPicPr>
            <a:picLocks noChangeAspect="1"/>
          </p:cNvPicPr>
          <p:nvPr/>
        </p:nvPicPr>
        <p:blipFill>
          <a:blip r:embed="rId6"/>
          <a:stretch>
            <a:fillRect/>
          </a:stretch>
        </p:blipFill>
        <p:spPr>
          <a:xfrm>
            <a:off x="4967653" y="-33531"/>
            <a:ext cx="4176346" cy="489403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6D47E47-3CC4-090D-F10D-627EAB1A1141}"/>
              </a:ext>
            </a:extLst>
          </p:cNvPr>
          <p:cNvPicPr>
            <a:picLocks noChangeAspect="1"/>
          </p:cNvPicPr>
          <p:nvPr/>
        </p:nvPicPr>
        <p:blipFill>
          <a:blip r:embed="rId7"/>
          <a:stretch>
            <a:fillRect/>
          </a:stretch>
        </p:blipFill>
        <p:spPr>
          <a:xfrm>
            <a:off x="1659" y="2889"/>
            <a:ext cx="4673857" cy="4861178"/>
          </a:xfrm>
          <a:prstGeom prst="rect">
            <a:avLst/>
          </a:prstGeom>
        </p:spPr>
      </p:pic>
    </p:spTree>
    <p:extLst>
      <p:ext uri="{BB962C8B-B14F-4D97-AF65-F5344CB8AC3E}">
        <p14:creationId xmlns:p14="http://schemas.microsoft.com/office/powerpoint/2010/main" val="1213826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95</a:t>
            </a:r>
            <a:endParaRPr lang="en-US"/>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9" name="Picture 10" descr="Graphical user interface, text&#10;&#10;Description automatically generated">
            <a:extLst>
              <a:ext uri="{FF2B5EF4-FFF2-40B4-BE49-F238E27FC236}">
                <a16:creationId xmlns:a16="http://schemas.microsoft.com/office/drawing/2014/main" id="{D121D232-AF09-6D08-1403-11C9B1C4D9D2}"/>
              </a:ext>
            </a:extLst>
          </p:cNvPr>
          <p:cNvPicPr>
            <a:picLocks noChangeAspect="1"/>
          </p:cNvPicPr>
          <p:nvPr/>
        </p:nvPicPr>
        <p:blipFill>
          <a:blip r:embed="rId5"/>
          <a:stretch>
            <a:fillRect/>
          </a:stretch>
        </p:blipFill>
        <p:spPr>
          <a:xfrm>
            <a:off x="0" y="42993"/>
            <a:ext cx="4501661" cy="4872753"/>
          </a:xfrm>
          <a:prstGeom prst="rect">
            <a:avLst/>
          </a:prstGeom>
        </p:spPr>
      </p:pic>
      <p:pic>
        <p:nvPicPr>
          <p:cNvPr id="4" name="Picture 8">
            <a:extLst>
              <a:ext uri="{FF2B5EF4-FFF2-40B4-BE49-F238E27FC236}">
                <a16:creationId xmlns:a16="http://schemas.microsoft.com/office/drawing/2014/main" id="{416EAF2E-06E2-8630-D007-E2675C82433A}"/>
              </a:ext>
            </a:extLst>
          </p:cNvPr>
          <p:cNvPicPr>
            <a:picLocks noChangeAspect="1"/>
          </p:cNvPicPr>
          <p:nvPr/>
        </p:nvPicPr>
        <p:blipFill>
          <a:blip r:embed="rId6"/>
          <a:stretch>
            <a:fillRect/>
          </a:stretch>
        </p:blipFill>
        <p:spPr>
          <a:xfrm>
            <a:off x="4994275" y="4951412"/>
            <a:ext cx="1385888" cy="146051"/>
          </a:xfrm>
          <a:prstGeom prst="rect">
            <a:avLst/>
          </a:prstGeom>
        </p:spPr>
      </p:pic>
      <p:pic>
        <p:nvPicPr>
          <p:cNvPr id="11" name="Picture 12" descr="Text&#10;&#10;Description automatically generated">
            <a:extLst>
              <a:ext uri="{FF2B5EF4-FFF2-40B4-BE49-F238E27FC236}">
                <a16:creationId xmlns:a16="http://schemas.microsoft.com/office/drawing/2014/main" id="{11D6DB7E-4606-FF7F-C932-8316BC2CA2EC}"/>
              </a:ext>
            </a:extLst>
          </p:cNvPr>
          <p:cNvPicPr>
            <a:picLocks noChangeAspect="1"/>
          </p:cNvPicPr>
          <p:nvPr/>
        </p:nvPicPr>
        <p:blipFill>
          <a:blip r:embed="rId7"/>
          <a:stretch>
            <a:fillRect/>
          </a:stretch>
        </p:blipFill>
        <p:spPr>
          <a:xfrm>
            <a:off x="4573588" y="45537"/>
            <a:ext cx="4497386" cy="4830176"/>
          </a:xfrm>
          <a:prstGeom prst="rect">
            <a:avLst/>
          </a:prstGeom>
        </p:spPr>
      </p:pic>
    </p:spTree>
    <p:extLst>
      <p:ext uri="{BB962C8B-B14F-4D97-AF65-F5344CB8AC3E}">
        <p14:creationId xmlns:p14="http://schemas.microsoft.com/office/powerpoint/2010/main" val="22824062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14FE9FA7-2777-89C6-AF47-1AD11E09599C}"/>
              </a:ext>
            </a:extLst>
          </p:cNvPr>
          <p:cNvPicPr>
            <a:picLocks noChangeAspect="1"/>
          </p:cNvPicPr>
          <p:nvPr/>
        </p:nvPicPr>
        <p:blipFill>
          <a:blip r:embed="rId5"/>
          <a:stretch>
            <a:fillRect/>
          </a:stretch>
        </p:blipFill>
        <p:spPr>
          <a:xfrm>
            <a:off x="4978400" y="4959350"/>
            <a:ext cx="1385888" cy="146051"/>
          </a:xfrm>
          <a:prstGeom prst="rect">
            <a:avLst/>
          </a:prstGeom>
        </p:spPr>
      </p:pic>
      <p:pic>
        <p:nvPicPr>
          <p:cNvPr id="11" name="Picture 12" descr="Text&#10;&#10;Description automatically generated">
            <a:extLst>
              <a:ext uri="{FF2B5EF4-FFF2-40B4-BE49-F238E27FC236}">
                <a16:creationId xmlns:a16="http://schemas.microsoft.com/office/drawing/2014/main" id="{D6DDA62B-1A09-B099-17E9-8F8099396235}"/>
              </a:ext>
            </a:extLst>
          </p:cNvPr>
          <p:cNvPicPr>
            <a:picLocks noChangeAspect="1"/>
          </p:cNvPicPr>
          <p:nvPr/>
        </p:nvPicPr>
        <p:blipFill>
          <a:blip r:embed="rId6"/>
          <a:stretch>
            <a:fillRect/>
          </a:stretch>
        </p:blipFill>
        <p:spPr>
          <a:xfrm>
            <a:off x="4573587" y="87578"/>
            <a:ext cx="4449763" cy="4634968"/>
          </a:xfrm>
          <a:prstGeom prst="rect">
            <a:avLst/>
          </a:prstGeom>
        </p:spPr>
      </p:pic>
      <p:sp>
        <p:nvSpPr>
          <p:cNvPr id="5" name="TextBox 4">
            <a:extLst>
              <a:ext uri="{FF2B5EF4-FFF2-40B4-BE49-F238E27FC236}">
                <a16:creationId xmlns:a16="http://schemas.microsoft.com/office/drawing/2014/main" id="{BA4C7C03-B407-69D1-FD2E-BA3A514B97F8}"/>
              </a:ext>
            </a:extLst>
          </p:cNvPr>
          <p:cNvSpPr txBox="1"/>
          <p:nvPr/>
        </p:nvSpPr>
        <p:spPr>
          <a:xfrm>
            <a:off x="8562160"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96</a:t>
            </a:r>
          </a:p>
        </p:txBody>
      </p:sp>
      <p:pic>
        <p:nvPicPr>
          <p:cNvPr id="9" name="Picture 4" descr="Text&#10;&#10;Description automatically generated">
            <a:extLst>
              <a:ext uri="{FF2B5EF4-FFF2-40B4-BE49-F238E27FC236}">
                <a16:creationId xmlns:a16="http://schemas.microsoft.com/office/drawing/2014/main" id="{C6BA17EA-ADA7-911B-1CD9-9BE183DC6BFC}"/>
              </a:ext>
            </a:extLst>
          </p:cNvPr>
          <p:cNvPicPr>
            <a:picLocks noChangeAspect="1"/>
          </p:cNvPicPr>
          <p:nvPr/>
        </p:nvPicPr>
        <p:blipFill>
          <a:blip r:embed="rId7"/>
          <a:stretch>
            <a:fillRect/>
          </a:stretch>
        </p:blipFill>
        <p:spPr>
          <a:xfrm>
            <a:off x="-52028" y="4462"/>
            <a:ext cx="4624088" cy="4790868"/>
          </a:xfrm>
          <a:prstGeom prst="rect">
            <a:avLst/>
          </a:prstGeom>
        </p:spPr>
      </p:pic>
    </p:spTree>
    <p:extLst>
      <p:ext uri="{BB962C8B-B14F-4D97-AF65-F5344CB8AC3E}">
        <p14:creationId xmlns:p14="http://schemas.microsoft.com/office/powerpoint/2010/main" val="3056695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70193"/>
            <a:ext cx="5032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97</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B9C38876-5931-0E22-40EA-9A0355F46CEA}"/>
              </a:ext>
            </a:extLst>
          </p:cNvPr>
          <p:cNvPicPr>
            <a:picLocks noChangeAspect="1"/>
          </p:cNvPicPr>
          <p:nvPr/>
        </p:nvPicPr>
        <p:blipFill>
          <a:blip r:embed="rId5"/>
          <a:stretch>
            <a:fillRect/>
          </a:stretch>
        </p:blipFill>
        <p:spPr>
          <a:xfrm>
            <a:off x="4986337" y="4951412"/>
            <a:ext cx="1385888" cy="146051"/>
          </a:xfrm>
          <a:prstGeom prst="rect">
            <a:avLst/>
          </a:prstGeom>
        </p:spPr>
      </p:pic>
      <p:sp>
        <p:nvSpPr>
          <p:cNvPr id="4" name="Title 1">
            <a:extLst>
              <a:ext uri="{FF2B5EF4-FFF2-40B4-BE49-F238E27FC236}">
                <a16:creationId xmlns:a16="http://schemas.microsoft.com/office/drawing/2014/main" id="{DDEBD662-87C1-488F-7B5D-02B9282DF4EE}"/>
              </a:ext>
            </a:extLst>
          </p:cNvPr>
          <p:cNvSpPr>
            <a:spLocks noGrp="1"/>
          </p:cNvSpPr>
          <p:nvPr>
            <p:ph type="title"/>
          </p:nvPr>
        </p:nvSpPr>
        <p:spPr>
          <a:xfrm>
            <a:off x="2074132" y="333987"/>
            <a:ext cx="4414002" cy="746218"/>
          </a:xfrm>
        </p:spPr>
        <p:txBody>
          <a:bodyPr/>
          <a:lstStyle/>
          <a:p>
            <a:r>
              <a:rPr lang="en-GB" sz="4000"/>
              <a:t>90 % Completion </a:t>
            </a:r>
            <a:endParaRPr lang="en-US" sz="4000"/>
          </a:p>
        </p:txBody>
      </p:sp>
      <p:pic>
        <p:nvPicPr>
          <p:cNvPr id="14" name="Picture 13" descr="A screenshot of a computer program&#10;&#10;Description automatically generated">
            <a:extLst>
              <a:ext uri="{FF2B5EF4-FFF2-40B4-BE49-F238E27FC236}">
                <a16:creationId xmlns:a16="http://schemas.microsoft.com/office/drawing/2014/main" id="{E6288466-C27B-59D7-9A2F-68B3551557C2}"/>
              </a:ext>
            </a:extLst>
          </p:cNvPr>
          <p:cNvPicPr>
            <a:picLocks noChangeAspect="1"/>
          </p:cNvPicPr>
          <p:nvPr/>
        </p:nvPicPr>
        <p:blipFill>
          <a:blip r:embed="rId6"/>
          <a:stretch>
            <a:fillRect/>
          </a:stretch>
        </p:blipFill>
        <p:spPr>
          <a:xfrm>
            <a:off x="138023" y="1179914"/>
            <a:ext cx="4436133" cy="3506134"/>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704B1151-F63C-4C77-7970-7AA662A4E5D4}"/>
              </a:ext>
            </a:extLst>
          </p:cNvPr>
          <p:cNvPicPr>
            <a:picLocks noChangeAspect="1"/>
          </p:cNvPicPr>
          <p:nvPr/>
        </p:nvPicPr>
        <p:blipFill>
          <a:blip r:embed="rId7"/>
          <a:stretch>
            <a:fillRect/>
          </a:stretch>
        </p:blipFill>
        <p:spPr>
          <a:xfrm>
            <a:off x="4893334" y="1178931"/>
            <a:ext cx="4112643" cy="3508100"/>
          </a:xfrm>
          <a:prstGeom prst="rect">
            <a:avLst/>
          </a:prstGeom>
        </p:spPr>
      </p:pic>
    </p:spTree>
    <p:extLst>
      <p:ext uri="{BB962C8B-B14F-4D97-AF65-F5344CB8AC3E}">
        <p14:creationId xmlns:p14="http://schemas.microsoft.com/office/powerpoint/2010/main" val="28560615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70193"/>
            <a:ext cx="535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98</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B9C38876-5931-0E22-40EA-9A0355F46CEA}"/>
              </a:ext>
            </a:extLst>
          </p:cNvPr>
          <p:cNvPicPr>
            <a:picLocks noChangeAspect="1"/>
          </p:cNvPicPr>
          <p:nvPr/>
        </p:nvPicPr>
        <p:blipFill>
          <a:blip r:embed="rId5"/>
          <a:stretch>
            <a:fillRect/>
          </a:stretch>
        </p:blipFill>
        <p:spPr>
          <a:xfrm>
            <a:off x="4986337" y="4951412"/>
            <a:ext cx="1385888" cy="146051"/>
          </a:xfrm>
          <a:prstGeom prst="rect">
            <a:avLst/>
          </a:prstGeom>
        </p:spPr>
      </p:pic>
      <p:sp>
        <p:nvSpPr>
          <p:cNvPr id="4" name="Title 1">
            <a:extLst>
              <a:ext uri="{FF2B5EF4-FFF2-40B4-BE49-F238E27FC236}">
                <a16:creationId xmlns:a16="http://schemas.microsoft.com/office/drawing/2014/main" id="{DDEBD662-87C1-488F-7B5D-02B9282DF4EE}"/>
              </a:ext>
            </a:extLst>
          </p:cNvPr>
          <p:cNvSpPr>
            <a:spLocks noGrp="1"/>
          </p:cNvSpPr>
          <p:nvPr>
            <p:ph type="title"/>
          </p:nvPr>
        </p:nvSpPr>
        <p:spPr>
          <a:xfrm>
            <a:off x="2074132" y="333987"/>
            <a:ext cx="4414002" cy="746218"/>
          </a:xfrm>
        </p:spPr>
        <p:txBody>
          <a:bodyPr/>
          <a:lstStyle/>
          <a:p>
            <a:r>
              <a:rPr lang="en-GB" sz="4000"/>
              <a:t>90 % Completion </a:t>
            </a:r>
            <a:endParaRPr lang="en-US" sz="4000"/>
          </a:p>
        </p:txBody>
      </p:sp>
      <p:pic>
        <p:nvPicPr>
          <p:cNvPr id="2" name="Picture 1" descr="A screenshot of a computer program&#10;&#10;Description automatically generated">
            <a:extLst>
              <a:ext uri="{FF2B5EF4-FFF2-40B4-BE49-F238E27FC236}">
                <a16:creationId xmlns:a16="http://schemas.microsoft.com/office/drawing/2014/main" id="{978F5ECA-2273-D2C6-D188-E1FFB458DF4A}"/>
              </a:ext>
            </a:extLst>
          </p:cNvPr>
          <p:cNvPicPr>
            <a:picLocks noChangeAspect="1"/>
          </p:cNvPicPr>
          <p:nvPr/>
        </p:nvPicPr>
        <p:blipFill>
          <a:blip r:embed="rId6"/>
          <a:stretch>
            <a:fillRect/>
          </a:stretch>
        </p:blipFill>
        <p:spPr>
          <a:xfrm>
            <a:off x="138023" y="1075861"/>
            <a:ext cx="4037162" cy="3606411"/>
          </a:xfrm>
          <a:prstGeom prst="rect">
            <a:avLst/>
          </a:prstGeom>
        </p:spPr>
      </p:pic>
      <p:pic>
        <p:nvPicPr>
          <p:cNvPr id="5" name="Picture 4" descr="A computer screen shot of a program&#10;&#10;Description automatically generated">
            <a:extLst>
              <a:ext uri="{FF2B5EF4-FFF2-40B4-BE49-F238E27FC236}">
                <a16:creationId xmlns:a16="http://schemas.microsoft.com/office/drawing/2014/main" id="{7246BC04-EF26-3FA8-6AD4-E4AF4D4523E0}"/>
              </a:ext>
            </a:extLst>
          </p:cNvPr>
          <p:cNvPicPr>
            <a:picLocks noChangeAspect="1"/>
          </p:cNvPicPr>
          <p:nvPr/>
        </p:nvPicPr>
        <p:blipFill>
          <a:blip r:embed="rId7"/>
          <a:stretch>
            <a:fillRect/>
          </a:stretch>
        </p:blipFill>
        <p:spPr>
          <a:xfrm>
            <a:off x="4569844" y="1073770"/>
            <a:ext cx="4231255" cy="3610592"/>
          </a:xfrm>
          <a:prstGeom prst="rect">
            <a:avLst/>
          </a:prstGeom>
        </p:spPr>
      </p:pic>
    </p:spTree>
    <p:extLst>
      <p:ext uri="{BB962C8B-B14F-4D97-AF65-F5344CB8AC3E}">
        <p14:creationId xmlns:p14="http://schemas.microsoft.com/office/powerpoint/2010/main" val="27418469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70193"/>
            <a:ext cx="535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99</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B9C38876-5931-0E22-40EA-9A0355F46CEA}"/>
              </a:ext>
            </a:extLst>
          </p:cNvPr>
          <p:cNvPicPr>
            <a:picLocks noChangeAspect="1"/>
          </p:cNvPicPr>
          <p:nvPr/>
        </p:nvPicPr>
        <p:blipFill>
          <a:blip r:embed="rId5"/>
          <a:stretch>
            <a:fillRect/>
          </a:stretch>
        </p:blipFill>
        <p:spPr>
          <a:xfrm>
            <a:off x="4986337" y="4951412"/>
            <a:ext cx="1385888" cy="146051"/>
          </a:xfrm>
          <a:prstGeom prst="rect">
            <a:avLst/>
          </a:prstGeom>
        </p:spPr>
      </p:pic>
      <p:sp>
        <p:nvSpPr>
          <p:cNvPr id="4" name="Title 1">
            <a:extLst>
              <a:ext uri="{FF2B5EF4-FFF2-40B4-BE49-F238E27FC236}">
                <a16:creationId xmlns:a16="http://schemas.microsoft.com/office/drawing/2014/main" id="{DDEBD662-87C1-488F-7B5D-02B9282DF4EE}"/>
              </a:ext>
            </a:extLst>
          </p:cNvPr>
          <p:cNvSpPr>
            <a:spLocks noGrp="1"/>
          </p:cNvSpPr>
          <p:nvPr>
            <p:ph type="title"/>
          </p:nvPr>
        </p:nvSpPr>
        <p:spPr>
          <a:xfrm>
            <a:off x="2074132" y="333987"/>
            <a:ext cx="4414002" cy="746218"/>
          </a:xfrm>
        </p:spPr>
        <p:txBody>
          <a:bodyPr/>
          <a:lstStyle/>
          <a:p>
            <a:r>
              <a:rPr lang="en-GB" sz="4000"/>
              <a:t>90 % Completion </a:t>
            </a:r>
            <a:endParaRPr lang="en-US" sz="4000"/>
          </a:p>
        </p:txBody>
      </p:sp>
      <p:pic>
        <p:nvPicPr>
          <p:cNvPr id="2" name="Picture 1" descr="A screen shot of a computer program&#10;&#10;Description automatically generated">
            <a:extLst>
              <a:ext uri="{FF2B5EF4-FFF2-40B4-BE49-F238E27FC236}">
                <a16:creationId xmlns:a16="http://schemas.microsoft.com/office/drawing/2014/main" id="{CE9F7C43-5AAE-E4E7-18DA-EDFD2BB14ABC}"/>
              </a:ext>
            </a:extLst>
          </p:cNvPr>
          <p:cNvPicPr>
            <a:picLocks noChangeAspect="1"/>
          </p:cNvPicPr>
          <p:nvPr/>
        </p:nvPicPr>
        <p:blipFill>
          <a:blip r:embed="rId6"/>
          <a:stretch>
            <a:fillRect/>
          </a:stretch>
        </p:blipFill>
        <p:spPr>
          <a:xfrm>
            <a:off x="1022231" y="1237227"/>
            <a:ext cx="6571171" cy="3132716"/>
          </a:xfrm>
          <a:prstGeom prst="rect">
            <a:avLst/>
          </a:prstGeom>
        </p:spPr>
      </p:pic>
    </p:spTree>
    <p:extLst>
      <p:ext uri="{BB962C8B-B14F-4D97-AF65-F5344CB8AC3E}">
        <p14:creationId xmlns:p14="http://schemas.microsoft.com/office/powerpoint/2010/main" val="2633509183"/>
      </p:ext>
    </p:extLst>
  </p:cSld>
  <p:clrMapOvr>
    <a:masterClrMapping/>
  </p:clrMapOvr>
</p:sld>
</file>

<file path=ppt/theme/theme1.xml><?xml version="1.0" encoding="utf-8"?>
<a:theme xmlns:a="http://schemas.openxmlformats.org/drawingml/2006/main" name="Most Famous Murder Cases - Thesis Defense by Slidesgo">
  <a:themeElements>
    <a:clrScheme name="Simple Light">
      <a:dk1>
        <a:srgbClr val="261717"/>
      </a:dk1>
      <a:lt1>
        <a:srgbClr val="FFF8F4"/>
      </a:lt1>
      <a:dk2>
        <a:srgbClr val="F2E0D5"/>
      </a:dk2>
      <a:lt2>
        <a:srgbClr val="990000"/>
      </a:lt2>
      <a:accent1>
        <a:srgbClr val="BFA89B"/>
      </a:accent1>
      <a:accent2>
        <a:srgbClr val="A68072"/>
      </a:accent2>
      <a:accent3>
        <a:srgbClr val="73594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4106</Words>
  <Application>Microsoft Office PowerPoint</Application>
  <PresentationFormat>On-screen Show (16:9)</PresentationFormat>
  <Paragraphs>608</Paragraphs>
  <Slides>109</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Archivo</vt:lpstr>
      <vt:lpstr>Bebas Neue</vt:lpstr>
      <vt:lpstr>Calibri</vt:lpstr>
      <vt:lpstr>Dela Gothic One</vt:lpstr>
      <vt:lpstr>Sitka Heading</vt:lpstr>
      <vt:lpstr>Bahnschrift</vt:lpstr>
      <vt:lpstr>Arial</vt:lpstr>
      <vt:lpstr>Times New Roman</vt:lpstr>
      <vt:lpstr>Most Famous Murder Cases - Thesis Defense by Slidesgo</vt:lpstr>
      <vt:lpstr>PowerPoint Presentation</vt:lpstr>
      <vt:lpstr>Team members</vt:lpstr>
      <vt:lpstr>Introduction</vt:lpstr>
      <vt:lpstr>background</vt:lpstr>
      <vt:lpstr>Research problem</vt:lpstr>
      <vt:lpstr>objectives</vt:lpstr>
      <vt:lpstr>Overall system diagram</vt:lpstr>
      <vt:lpstr>IT20003982</vt:lpstr>
      <vt:lpstr>Introduction</vt:lpstr>
      <vt:lpstr>background</vt:lpstr>
      <vt:lpstr>Research problem</vt:lpstr>
      <vt:lpstr>objectives</vt:lpstr>
      <vt:lpstr>METHODOLOGY</vt:lpstr>
      <vt:lpstr>System diagram</vt:lpstr>
      <vt:lpstr>PowerPoint Presentation</vt:lpstr>
      <vt:lpstr>REQUIREMENTS</vt:lpstr>
      <vt:lpstr>WBS</vt:lpstr>
      <vt:lpstr>Completion of the project</vt:lpstr>
      <vt:lpstr>50% Completion OF THE PROJECT</vt:lpstr>
      <vt:lpstr>PowerPoint Presentation</vt:lpstr>
      <vt:lpstr>PowerPoint Presentation</vt:lpstr>
      <vt:lpstr>PowerPoint Presentation</vt:lpstr>
      <vt:lpstr>90% Completion OF THE PROJECT</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lpstr>IT19980928</vt:lpstr>
      <vt:lpstr>Introduction</vt:lpstr>
      <vt:lpstr>background</vt:lpstr>
      <vt:lpstr>Research problem</vt:lpstr>
      <vt:lpstr>objectives</vt:lpstr>
      <vt:lpstr>METHODOLOGY</vt:lpstr>
      <vt:lpstr>system  diagram</vt:lpstr>
      <vt:lpstr>PowerPoint Presentation</vt:lpstr>
      <vt:lpstr>REQUIREMENTS</vt:lpstr>
      <vt:lpstr>WBS</vt:lpstr>
      <vt:lpstr>GANTT CHART</vt:lpstr>
      <vt:lpstr>50% Completion OF THE PROJECT</vt:lpstr>
      <vt:lpstr>PowerPoint Presentation</vt:lpstr>
      <vt:lpstr>PowerPoint Presentation</vt:lpstr>
      <vt:lpstr>PowerPoint Presentation</vt:lpstr>
      <vt:lpstr>90% Completion OF THE PROJECT</vt:lpstr>
      <vt:lpstr>90% Completion OF THE PROJECT</vt:lpstr>
      <vt:lpstr>90% Completion OF THE PROJECT</vt:lpstr>
      <vt:lpstr>PowerPoint Presentation</vt:lpstr>
      <vt:lpstr>PowerPoint Presentation</vt:lpstr>
      <vt:lpstr>PowerPoint Presentation</vt:lpstr>
      <vt:lpstr>PowerPoint Presentation</vt:lpstr>
      <vt:lpstr>REFERENCES</vt:lpstr>
      <vt:lpstr>REFERENCES</vt:lpstr>
      <vt:lpstr>IT20001452</vt:lpstr>
      <vt:lpstr>Introduction</vt:lpstr>
      <vt:lpstr>background</vt:lpstr>
      <vt:lpstr>Research problem</vt:lpstr>
      <vt:lpstr>objectives</vt:lpstr>
      <vt:lpstr>METHODOLOGY</vt:lpstr>
      <vt:lpstr>system  diagram</vt:lpstr>
      <vt:lpstr>PowerPoint Presentation</vt:lpstr>
      <vt:lpstr>REQUIREMENTS</vt:lpstr>
      <vt:lpstr>WBS</vt:lpstr>
      <vt:lpstr>GANTT CHART</vt:lpstr>
      <vt:lpstr>Completion of code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lpstr>IT20068196</vt:lpstr>
      <vt:lpstr>Introduction</vt:lpstr>
      <vt:lpstr>background</vt:lpstr>
      <vt:lpstr>Research problem</vt:lpstr>
      <vt:lpstr>objectives</vt:lpstr>
      <vt:lpstr>METHODOLOGY</vt:lpstr>
      <vt:lpstr>system  diagram</vt:lpstr>
      <vt:lpstr>PowerPoint Presentation</vt:lpstr>
      <vt:lpstr>REQUIREMENTS</vt:lpstr>
      <vt:lpstr>WBS</vt:lpstr>
      <vt:lpstr>GANTT CHART</vt:lpstr>
      <vt:lpstr>Completion of THE PROJECT</vt:lpstr>
      <vt:lpstr>50 % Completion </vt:lpstr>
      <vt:lpstr>PowerPoint Presentation</vt:lpstr>
      <vt:lpstr>PowerPoint Presentation</vt:lpstr>
      <vt:lpstr>PowerPoint Presentation</vt:lpstr>
      <vt:lpstr>PowerPoint Presentation</vt:lpstr>
      <vt:lpstr>90 % Completion </vt:lpstr>
      <vt:lpstr>90 % Completion </vt:lpstr>
      <vt:lpstr>90 % Completion </vt:lpstr>
      <vt:lpstr>USER INTERFACE IMPLEMENTATION</vt:lpstr>
      <vt:lpstr>PowerPoint Presentation</vt:lpstr>
      <vt:lpstr>PowerPoint Presentation</vt:lpstr>
      <vt:lpstr>PowerPoint Presentation</vt:lpstr>
      <vt:lpstr>REFERENCES</vt:lpstr>
      <vt:lpstr>REFERENCES</vt:lpstr>
      <vt:lpstr>REFERENCES</vt:lpstr>
      <vt:lpstr>commercialization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Dharsan Ravichandran</cp:lastModifiedBy>
  <cp:revision>3</cp:revision>
  <dcterms:modified xsi:type="dcterms:W3CDTF">2023-10-30T08:04:03Z</dcterms:modified>
</cp:coreProperties>
</file>